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57"/>
  </p:notesMasterIdLst>
  <p:sldIdLst>
    <p:sldId id="256" r:id="rId2"/>
    <p:sldId id="2134806608" r:id="rId3"/>
    <p:sldId id="2134806629" r:id="rId4"/>
    <p:sldId id="2134806611" r:id="rId5"/>
    <p:sldId id="2134806623" r:id="rId6"/>
    <p:sldId id="2134806671" r:id="rId7"/>
    <p:sldId id="2134806624" r:id="rId8"/>
    <p:sldId id="2134806612" r:id="rId9"/>
    <p:sldId id="2134806626" r:id="rId10"/>
    <p:sldId id="2134806625" r:id="rId11"/>
    <p:sldId id="2134806614" r:id="rId12"/>
    <p:sldId id="2134806621" r:id="rId13"/>
    <p:sldId id="2134806630" r:id="rId14"/>
    <p:sldId id="2134806631" r:id="rId15"/>
    <p:sldId id="2134806632" r:id="rId16"/>
    <p:sldId id="2134806672" r:id="rId17"/>
    <p:sldId id="2134806634" r:id="rId18"/>
    <p:sldId id="2134806633" r:id="rId19"/>
    <p:sldId id="2134806661" r:id="rId20"/>
    <p:sldId id="2134806660" r:id="rId21"/>
    <p:sldId id="2134806628" r:id="rId22"/>
    <p:sldId id="2134806615" r:id="rId23"/>
    <p:sldId id="2134806627" r:id="rId24"/>
    <p:sldId id="2134806662" r:id="rId25"/>
    <p:sldId id="2134806673" r:id="rId26"/>
    <p:sldId id="2134806638" r:id="rId27"/>
    <p:sldId id="2134806637" r:id="rId28"/>
    <p:sldId id="2134806648" r:id="rId29"/>
    <p:sldId id="2134806649" r:id="rId30"/>
    <p:sldId id="2134806663" r:id="rId31"/>
    <p:sldId id="2134806639" r:id="rId32"/>
    <p:sldId id="2134806640" r:id="rId33"/>
    <p:sldId id="2134806664" r:id="rId34"/>
    <p:sldId id="2134806674" r:id="rId35"/>
    <p:sldId id="2134806642" r:id="rId36"/>
    <p:sldId id="2134806645" r:id="rId37"/>
    <p:sldId id="2134806643" r:id="rId38"/>
    <p:sldId id="2134806650" r:id="rId39"/>
    <p:sldId id="2134806652" r:id="rId40"/>
    <p:sldId id="2134806651" r:id="rId41"/>
    <p:sldId id="2134806653" r:id="rId42"/>
    <p:sldId id="2134806654" r:id="rId43"/>
    <p:sldId id="2134806655" r:id="rId44"/>
    <p:sldId id="2134806656" r:id="rId45"/>
    <p:sldId id="2134806657" r:id="rId46"/>
    <p:sldId id="2134806665" r:id="rId47"/>
    <p:sldId id="2134806658" r:id="rId48"/>
    <p:sldId id="2134806644" r:id="rId49"/>
    <p:sldId id="2134806667" r:id="rId50"/>
    <p:sldId id="2134806668" r:id="rId51"/>
    <p:sldId id="2134806646" r:id="rId52"/>
    <p:sldId id="2134806647" r:id="rId53"/>
    <p:sldId id="2134806670" r:id="rId54"/>
    <p:sldId id="2134806669" r:id="rId55"/>
    <p:sldId id="2134806517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96"/>
    <a:srgbClr val="7E55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3BCEB0-BCE1-4717-BE8D-34DF19D818B1}" v="2133" dt="2023-09-18T01:40:59.3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3746" autoAdjust="0"/>
  </p:normalViewPr>
  <p:slideViewPr>
    <p:cSldViewPr snapToGrid="0">
      <p:cViewPr>
        <p:scale>
          <a:sx n="70" d="100"/>
          <a:sy n="70" d="100"/>
        </p:scale>
        <p:origin x="1166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angavelu, Saravanan (Cognizant)" userId="684f141a-388b-43f6-8c57-32bba11f0cff" providerId="ADAL" clId="{B8CA58FB-075C-49B8-97CC-ED79AF7B7E30}"/>
    <pc:docChg chg="undo custSel addSld delSld modSld">
      <pc:chgData name="Thangavelu, Saravanan (Cognizant)" userId="684f141a-388b-43f6-8c57-32bba11f0cff" providerId="ADAL" clId="{B8CA58FB-075C-49B8-97CC-ED79AF7B7E30}" dt="2023-03-08T19:19:38.585" v="244" actId="20577"/>
      <pc:docMkLst>
        <pc:docMk/>
      </pc:docMkLst>
      <pc:sldChg chg="modSp mod">
        <pc:chgData name="Thangavelu, Saravanan (Cognizant)" userId="684f141a-388b-43f6-8c57-32bba11f0cff" providerId="ADAL" clId="{B8CA58FB-075C-49B8-97CC-ED79AF7B7E30}" dt="2023-03-08T16:50:01.428" v="25" actId="313"/>
        <pc:sldMkLst>
          <pc:docMk/>
          <pc:sldMk cId="2602367567" sldId="256"/>
        </pc:sldMkLst>
        <pc:spChg chg="mod">
          <ac:chgData name="Thangavelu, Saravanan (Cognizant)" userId="684f141a-388b-43f6-8c57-32bba11f0cff" providerId="ADAL" clId="{B8CA58FB-075C-49B8-97CC-ED79AF7B7E30}" dt="2023-03-08T16:50:01.428" v="25" actId="313"/>
          <ac:spMkLst>
            <pc:docMk/>
            <pc:sldMk cId="2602367567" sldId="256"/>
            <ac:spMk id="3" creationId="{6A163CD1-C689-4E49-9201-D104C43D69B7}"/>
          </ac:spMkLst>
        </pc:spChg>
      </pc:sldChg>
      <pc:sldChg chg="del">
        <pc:chgData name="Thangavelu, Saravanan (Cognizant)" userId="684f141a-388b-43f6-8c57-32bba11f0cff" providerId="ADAL" clId="{B8CA58FB-075C-49B8-97CC-ED79AF7B7E30}" dt="2023-03-08T16:50:16.546" v="27" actId="47"/>
        <pc:sldMkLst>
          <pc:docMk/>
          <pc:sldMk cId="934208633" sldId="2134806606"/>
        </pc:sldMkLst>
      </pc:sldChg>
      <pc:sldChg chg="del">
        <pc:chgData name="Thangavelu, Saravanan (Cognizant)" userId="684f141a-388b-43f6-8c57-32bba11f0cff" providerId="ADAL" clId="{B8CA58FB-075C-49B8-97CC-ED79AF7B7E30}" dt="2023-03-08T16:50:11.800" v="26" actId="47"/>
        <pc:sldMkLst>
          <pc:docMk/>
          <pc:sldMk cId="2190941987" sldId="2134806607"/>
        </pc:sldMkLst>
      </pc:sldChg>
      <pc:sldChg chg="addSp modSp new mod">
        <pc:chgData name="Thangavelu, Saravanan (Cognizant)" userId="684f141a-388b-43f6-8c57-32bba11f0cff" providerId="ADAL" clId="{B8CA58FB-075C-49B8-97CC-ED79AF7B7E30}" dt="2023-03-07T18:58:13.438" v="2" actId="1076"/>
        <pc:sldMkLst>
          <pc:docMk/>
          <pc:sldMk cId="2776160325" sldId="2134806608"/>
        </pc:sldMkLst>
        <pc:picChg chg="add mod">
          <ac:chgData name="Thangavelu, Saravanan (Cognizant)" userId="684f141a-388b-43f6-8c57-32bba11f0cff" providerId="ADAL" clId="{B8CA58FB-075C-49B8-97CC-ED79AF7B7E30}" dt="2023-03-07T18:58:13.438" v="2" actId="1076"/>
          <ac:picMkLst>
            <pc:docMk/>
            <pc:sldMk cId="2776160325" sldId="2134806608"/>
            <ac:picMk id="6" creationId="{5178ADB6-4290-7078-71EF-A19557AEA1D2}"/>
          </ac:picMkLst>
        </pc:picChg>
      </pc:sldChg>
      <pc:sldChg chg="addSp modSp new mod chgLayout">
        <pc:chgData name="Thangavelu, Saravanan (Cognizant)" userId="684f141a-388b-43f6-8c57-32bba11f0cff" providerId="ADAL" clId="{B8CA58FB-075C-49B8-97CC-ED79AF7B7E30}" dt="2023-03-08T19:15:55.790" v="193" actId="1076"/>
        <pc:sldMkLst>
          <pc:docMk/>
          <pc:sldMk cId="1682309829" sldId="2134806609"/>
        </pc:sldMkLst>
        <pc:spChg chg="mod ord">
          <ac:chgData name="Thangavelu, Saravanan (Cognizant)" userId="684f141a-388b-43f6-8c57-32bba11f0cff" providerId="ADAL" clId="{B8CA58FB-075C-49B8-97CC-ED79AF7B7E30}" dt="2023-03-08T16:50:37.930" v="44" actId="700"/>
          <ac:spMkLst>
            <pc:docMk/>
            <pc:sldMk cId="1682309829" sldId="2134806609"/>
            <ac:spMk id="2" creationId="{DF73BD03-C06F-2F6D-ECB3-DA078B75D24A}"/>
          </ac:spMkLst>
        </pc:spChg>
        <pc:spChg chg="mod ord">
          <ac:chgData name="Thangavelu, Saravanan (Cognizant)" userId="684f141a-388b-43f6-8c57-32bba11f0cff" providerId="ADAL" clId="{B8CA58FB-075C-49B8-97CC-ED79AF7B7E30}" dt="2023-03-08T16:50:37.930" v="44" actId="700"/>
          <ac:spMkLst>
            <pc:docMk/>
            <pc:sldMk cId="1682309829" sldId="2134806609"/>
            <ac:spMk id="3" creationId="{5D301CEC-0A1E-9D5A-8E64-3666E7D5F3FC}"/>
          </ac:spMkLst>
        </pc:spChg>
        <pc:spChg chg="mod ord">
          <ac:chgData name="Thangavelu, Saravanan (Cognizant)" userId="684f141a-388b-43f6-8c57-32bba11f0cff" providerId="ADAL" clId="{B8CA58FB-075C-49B8-97CC-ED79AF7B7E30}" dt="2023-03-08T16:50:37.930" v="44" actId="700"/>
          <ac:spMkLst>
            <pc:docMk/>
            <pc:sldMk cId="1682309829" sldId="2134806609"/>
            <ac:spMk id="4" creationId="{9A97570A-085F-5F3A-B645-5669D2A243C3}"/>
          </ac:spMkLst>
        </pc:spChg>
        <pc:spChg chg="add mod ord">
          <ac:chgData name="Thangavelu, Saravanan (Cognizant)" userId="684f141a-388b-43f6-8c57-32bba11f0cff" providerId="ADAL" clId="{B8CA58FB-075C-49B8-97CC-ED79AF7B7E30}" dt="2023-03-08T19:15:55.790" v="193" actId="1076"/>
          <ac:spMkLst>
            <pc:docMk/>
            <pc:sldMk cId="1682309829" sldId="2134806609"/>
            <ac:spMk id="5" creationId="{9A6EBCEA-98A1-D5D2-16B0-880A9C628B16}"/>
          </ac:spMkLst>
        </pc:spChg>
      </pc:sldChg>
      <pc:sldChg chg="modSp new mod">
        <pc:chgData name="Thangavelu, Saravanan (Cognizant)" userId="684f141a-388b-43f6-8c57-32bba11f0cff" providerId="ADAL" clId="{B8CA58FB-075C-49B8-97CC-ED79AF7B7E30}" dt="2023-03-08T19:19:38.585" v="244" actId="20577"/>
        <pc:sldMkLst>
          <pc:docMk/>
          <pc:sldMk cId="3733079628" sldId="2134806610"/>
        </pc:sldMkLst>
        <pc:spChg chg="mod">
          <ac:chgData name="Thangavelu, Saravanan (Cognizant)" userId="684f141a-388b-43f6-8c57-32bba11f0cff" providerId="ADAL" clId="{B8CA58FB-075C-49B8-97CC-ED79AF7B7E30}" dt="2023-03-08T19:19:38.585" v="244" actId="20577"/>
          <ac:spMkLst>
            <pc:docMk/>
            <pc:sldMk cId="3733079628" sldId="2134806610"/>
            <ac:spMk id="2" creationId="{2E49C169-9258-EE4F-4746-936CD296A9E2}"/>
          </ac:spMkLst>
        </pc:spChg>
      </pc:sldChg>
    </pc:docChg>
  </pc:docChgLst>
  <pc:docChgLst>
    <pc:chgData name="Thangavelu, Saravanan (Cognizant)" userId="684f141a-388b-43f6-8c57-32bba11f0cff" providerId="ADAL" clId="{2E3BCEB0-BCE1-4717-BE8D-34DF19D818B1}"/>
    <pc:docChg chg="undo redo custSel addSld delSld modSld sldOrd">
      <pc:chgData name="Thangavelu, Saravanan (Cognizant)" userId="684f141a-388b-43f6-8c57-32bba11f0cff" providerId="ADAL" clId="{2E3BCEB0-BCE1-4717-BE8D-34DF19D818B1}" dt="2023-09-20T11:26:49.755" v="22679" actId="47"/>
      <pc:docMkLst>
        <pc:docMk/>
      </pc:docMkLst>
      <pc:sldChg chg="modSp mod">
        <pc:chgData name="Thangavelu, Saravanan (Cognizant)" userId="684f141a-388b-43f6-8c57-32bba11f0cff" providerId="ADAL" clId="{2E3BCEB0-BCE1-4717-BE8D-34DF19D818B1}" dt="2023-09-06T21:02:54.791" v="17617" actId="14100"/>
        <pc:sldMkLst>
          <pc:docMk/>
          <pc:sldMk cId="2602367567" sldId="256"/>
        </pc:sldMkLst>
        <pc:spChg chg="mod">
          <ac:chgData name="Thangavelu, Saravanan (Cognizant)" userId="684f141a-388b-43f6-8c57-32bba11f0cff" providerId="ADAL" clId="{2E3BCEB0-BCE1-4717-BE8D-34DF19D818B1}" dt="2023-09-06T21:02:54.791" v="17617" actId="14100"/>
          <ac:spMkLst>
            <pc:docMk/>
            <pc:sldMk cId="2602367567" sldId="256"/>
            <ac:spMk id="3" creationId="{6A163CD1-C689-4E49-9201-D104C43D69B7}"/>
          </ac:spMkLst>
        </pc:spChg>
        <pc:spChg chg="mod">
          <ac:chgData name="Thangavelu, Saravanan (Cognizant)" userId="684f141a-388b-43f6-8c57-32bba11f0cff" providerId="ADAL" clId="{2E3BCEB0-BCE1-4717-BE8D-34DF19D818B1}" dt="2023-09-06T21:02:51.478" v="17616" actId="1076"/>
          <ac:spMkLst>
            <pc:docMk/>
            <pc:sldMk cId="2602367567" sldId="256"/>
            <ac:spMk id="4" creationId="{2CF080FD-01F4-45C5-B0A2-4FBDC7968795}"/>
          </ac:spMkLst>
        </pc:spChg>
        <pc:spChg chg="mod">
          <ac:chgData name="Thangavelu, Saravanan (Cognizant)" userId="684f141a-388b-43f6-8c57-32bba11f0cff" providerId="ADAL" clId="{2E3BCEB0-BCE1-4717-BE8D-34DF19D818B1}" dt="2023-09-06T21:02:41.784" v="17614" actId="20577"/>
          <ac:spMkLst>
            <pc:docMk/>
            <pc:sldMk cId="2602367567" sldId="256"/>
            <ac:spMk id="5" creationId="{D8F1AF54-23E0-49F4-8B99-D7C1C58389AB}"/>
          </ac:spMkLst>
        </pc:spChg>
      </pc:sldChg>
      <pc:sldChg chg="addSp delSp modSp mod">
        <pc:chgData name="Thangavelu, Saravanan (Cognizant)" userId="684f141a-388b-43f6-8c57-32bba11f0cff" providerId="ADAL" clId="{2E3BCEB0-BCE1-4717-BE8D-34DF19D818B1}" dt="2023-09-10T17:32:36.106" v="20371" actId="20577"/>
        <pc:sldMkLst>
          <pc:docMk/>
          <pc:sldMk cId="2776160325" sldId="2134806608"/>
        </pc:sldMkLst>
        <pc:spChg chg="mod">
          <ac:chgData name="Thangavelu, Saravanan (Cognizant)" userId="684f141a-388b-43f6-8c57-32bba11f0cff" providerId="ADAL" clId="{2E3BCEB0-BCE1-4717-BE8D-34DF19D818B1}" dt="2023-08-22T02:52:34.530" v="3554" actId="1076"/>
          <ac:spMkLst>
            <pc:docMk/>
            <pc:sldMk cId="2776160325" sldId="2134806608"/>
            <ac:spMk id="4" creationId="{F8FFE0BC-86AF-4B8F-360F-E956CF10799B}"/>
          </ac:spMkLst>
        </pc:spChg>
        <pc:spChg chg="add mod">
          <ac:chgData name="Thangavelu, Saravanan (Cognizant)" userId="684f141a-388b-43f6-8c57-32bba11f0cff" providerId="ADAL" clId="{2E3BCEB0-BCE1-4717-BE8D-34DF19D818B1}" dt="2023-09-10T17:32:36.106" v="20371" actId="20577"/>
          <ac:spMkLst>
            <pc:docMk/>
            <pc:sldMk cId="2776160325" sldId="2134806608"/>
            <ac:spMk id="5" creationId="{CFCE5059-5EF6-5F5B-6299-9EDFD415D02C}"/>
          </ac:spMkLst>
        </pc:spChg>
        <pc:picChg chg="del mod">
          <ac:chgData name="Thangavelu, Saravanan (Cognizant)" userId="684f141a-388b-43f6-8c57-32bba11f0cff" providerId="ADAL" clId="{2E3BCEB0-BCE1-4717-BE8D-34DF19D818B1}" dt="2023-07-17T21:25:11.945" v="526" actId="478"/>
          <ac:picMkLst>
            <pc:docMk/>
            <pc:sldMk cId="2776160325" sldId="2134806608"/>
            <ac:picMk id="6" creationId="{5178ADB6-4290-7078-71EF-A19557AEA1D2}"/>
          </ac:picMkLst>
        </pc:picChg>
      </pc:sldChg>
      <pc:sldChg chg="del">
        <pc:chgData name="Thangavelu, Saravanan (Cognizant)" userId="684f141a-388b-43f6-8c57-32bba11f0cff" providerId="ADAL" clId="{2E3BCEB0-BCE1-4717-BE8D-34DF19D818B1}" dt="2023-09-08T15:41:00.798" v="19962" actId="47"/>
        <pc:sldMkLst>
          <pc:docMk/>
          <pc:sldMk cId="1682309829" sldId="2134806609"/>
        </pc:sldMkLst>
      </pc:sldChg>
      <pc:sldChg chg="del">
        <pc:chgData name="Thangavelu, Saravanan (Cognizant)" userId="684f141a-388b-43f6-8c57-32bba11f0cff" providerId="ADAL" clId="{2E3BCEB0-BCE1-4717-BE8D-34DF19D818B1}" dt="2023-09-08T15:41:03.851" v="19963" actId="47"/>
        <pc:sldMkLst>
          <pc:docMk/>
          <pc:sldMk cId="3733079628" sldId="2134806610"/>
        </pc:sldMkLst>
      </pc:sldChg>
      <pc:sldChg chg="addSp delSp modSp new mod modNotesTx">
        <pc:chgData name="Thangavelu, Saravanan (Cognizant)" userId="684f141a-388b-43f6-8c57-32bba11f0cff" providerId="ADAL" clId="{2E3BCEB0-BCE1-4717-BE8D-34DF19D818B1}" dt="2023-09-12T01:06:55.595" v="20953" actId="20577"/>
        <pc:sldMkLst>
          <pc:docMk/>
          <pc:sldMk cId="1798633959" sldId="2134806611"/>
        </pc:sldMkLst>
        <pc:spChg chg="mod">
          <ac:chgData name="Thangavelu, Saravanan (Cognizant)" userId="684f141a-388b-43f6-8c57-32bba11f0cff" providerId="ADAL" clId="{2E3BCEB0-BCE1-4717-BE8D-34DF19D818B1}" dt="2023-07-17T21:11:06.593" v="46" actId="1076"/>
          <ac:spMkLst>
            <pc:docMk/>
            <pc:sldMk cId="1798633959" sldId="2134806611"/>
            <ac:spMk id="4" creationId="{30856A52-8BE2-BB4E-765C-F67F8BD7D5B1}"/>
          </ac:spMkLst>
        </pc:spChg>
        <pc:spChg chg="add mod">
          <ac:chgData name="Thangavelu, Saravanan (Cognizant)" userId="684f141a-388b-43f6-8c57-32bba11f0cff" providerId="ADAL" clId="{2E3BCEB0-BCE1-4717-BE8D-34DF19D818B1}" dt="2023-07-17T21:18:08.936" v="486" actId="1076"/>
          <ac:spMkLst>
            <pc:docMk/>
            <pc:sldMk cId="1798633959" sldId="2134806611"/>
            <ac:spMk id="5" creationId="{4F6AD7A7-75DD-D3F2-591F-2B77147DE883}"/>
          </ac:spMkLst>
        </pc:spChg>
        <pc:spChg chg="add del mod">
          <ac:chgData name="Thangavelu, Saravanan (Cognizant)" userId="684f141a-388b-43f6-8c57-32bba11f0cff" providerId="ADAL" clId="{2E3BCEB0-BCE1-4717-BE8D-34DF19D818B1}" dt="2023-09-09T03:24:34.968" v="20270" actId="478"/>
          <ac:spMkLst>
            <pc:docMk/>
            <pc:sldMk cId="1798633959" sldId="2134806611"/>
            <ac:spMk id="7" creationId="{0F0CAC21-2DB5-3E86-FB38-AB0CF4E04AEE}"/>
          </ac:spMkLst>
        </pc:spChg>
        <pc:spChg chg="mod">
          <ac:chgData name="Thangavelu, Saravanan (Cognizant)" userId="684f141a-388b-43f6-8c57-32bba11f0cff" providerId="ADAL" clId="{2E3BCEB0-BCE1-4717-BE8D-34DF19D818B1}" dt="2023-07-17T21:18:42.784" v="491" actId="18245"/>
          <ac:spMkLst>
            <pc:docMk/>
            <pc:sldMk cId="1798633959" sldId="2134806611"/>
            <ac:spMk id="8" creationId="{998922FE-1913-4EB9-006B-F0E4FDB66EEF}"/>
          </ac:spMkLst>
        </pc:spChg>
        <pc:spChg chg="mod">
          <ac:chgData name="Thangavelu, Saravanan (Cognizant)" userId="684f141a-388b-43f6-8c57-32bba11f0cff" providerId="ADAL" clId="{2E3BCEB0-BCE1-4717-BE8D-34DF19D818B1}" dt="2023-07-17T21:18:42.784" v="491" actId="18245"/>
          <ac:spMkLst>
            <pc:docMk/>
            <pc:sldMk cId="1798633959" sldId="2134806611"/>
            <ac:spMk id="9" creationId="{B79FAD93-9FAD-0C33-2E0C-DC246417715E}"/>
          </ac:spMkLst>
        </pc:spChg>
        <pc:spChg chg="mod">
          <ac:chgData name="Thangavelu, Saravanan (Cognizant)" userId="684f141a-388b-43f6-8c57-32bba11f0cff" providerId="ADAL" clId="{2E3BCEB0-BCE1-4717-BE8D-34DF19D818B1}" dt="2023-07-17T21:18:42.784" v="491" actId="18245"/>
          <ac:spMkLst>
            <pc:docMk/>
            <pc:sldMk cId="1798633959" sldId="2134806611"/>
            <ac:spMk id="10" creationId="{83E98722-E28A-F4ED-B6FD-480F7684F5A6}"/>
          </ac:spMkLst>
        </pc:spChg>
        <pc:spChg chg="mod">
          <ac:chgData name="Thangavelu, Saravanan (Cognizant)" userId="684f141a-388b-43f6-8c57-32bba11f0cff" providerId="ADAL" clId="{2E3BCEB0-BCE1-4717-BE8D-34DF19D818B1}" dt="2023-07-17T21:18:42.784" v="491" actId="18245"/>
          <ac:spMkLst>
            <pc:docMk/>
            <pc:sldMk cId="1798633959" sldId="2134806611"/>
            <ac:spMk id="11" creationId="{1C7C88C3-4B4F-BE11-380C-D3E74FE8B515}"/>
          </ac:spMkLst>
        </pc:spChg>
        <pc:spChg chg="mod">
          <ac:chgData name="Thangavelu, Saravanan (Cognizant)" userId="684f141a-388b-43f6-8c57-32bba11f0cff" providerId="ADAL" clId="{2E3BCEB0-BCE1-4717-BE8D-34DF19D818B1}" dt="2023-07-17T21:18:42.784" v="491" actId="18245"/>
          <ac:spMkLst>
            <pc:docMk/>
            <pc:sldMk cId="1798633959" sldId="2134806611"/>
            <ac:spMk id="12" creationId="{EE5E2749-88B6-E733-4725-AB5410D4812A}"/>
          </ac:spMkLst>
        </pc:spChg>
        <pc:spChg chg="mod">
          <ac:chgData name="Thangavelu, Saravanan (Cognizant)" userId="684f141a-388b-43f6-8c57-32bba11f0cff" providerId="ADAL" clId="{2E3BCEB0-BCE1-4717-BE8D-34DF19D818B1}" dt="2023-07-17T21:18:42.784" v="491" actId="18245"/>
          <ac:spMkLst>
            <pc:docMk/>
            <pc:sldMk cId="1798633959" sldId="2134806611"/>
            <ac:spMk id="13" creationId="{FCA72EFB-DB53-92AB-0D35-C24E130CDF61}"/>
          </ac:spMkLst>
        </pc:spChg>
        <pc:spChg chg="mod">
          <ac:chgData name="Thangavelu, Saravanan (Cognizant)" userId="684f141a-388b-43f6-8c57-32bba11f0cff" providerId="ADAL" clId="{2E3BCEB0-BCE1-4717-BE8D-34DF19D818B1}" dt="2023-07-17T21:18:42.784" v="491" actId="18245"/>
          <ac:spMkLst>
            <pc:docMk/>
            <pc:sldMk cId="1798633959" sldId="2134806611"/>
            <ac:spMk id="14" creationId="{2CF140B6-B6D8-33D0-0FF2-57E2FE0F36A9}"/>
          </ac:spMkLst>
        </pc:spChg>
        <pc:spChg chg="mod">
          <ac:chgData name="Thangavelu, Saravanan (Cognizant)" userId="684f141a-388b-43f6-8c57-32bba11f0cff" providerId="ADAL" clId="{2E3BCEB0-BCE1-4717-BE8D-34DF19D818B1}" dt="2023-07-17T21:18:42.784" v="491" actId="18245"/>
          <ac:spMkLst>
            <pc:docMk/>
            <pc:sldMk cId="1798633959" sldId="2134806611"/>
            <ac:spMk id="15" creationId="{60CF78FC-3AE1-B6C6-DF8E-1AE60CB0E69F}"/>
          </ac:spMkLst>
        </pc:spChg>
        <pc:spChg chg="mod">
          <ac:chgData name="Thangavelu, Saravanan (Cognizant)" userId="684f141a-388b-43f6-8c57-32bba11f0cff" providerId="ADAL" clId="{2E3BCEB0-BCE1-4717-BE8D-34DF19D818B1}" dt="2023-07-17T21:18:39.976" v="490" actId="18245"/>
          <ac:spMkLst>
            <pc:docMk/>
            <pc:sldMk cId="1798633959" sldId="2134806611"/>
            <ac:spMk id="16" creationId="{9039E5CC-F86B-F5B6-ABE5-944C7F27EABB}"/>
          </ac:spMkLst>
        </pc:spChg>
        <pc:spChg chg="add del mod">
          <ac:chgData name="Thangavelu, Saravanan (Cognizant)" userId="684f141a-388b-43f6-8c57-32bba11f0cff" providerId="ADAL" clId="{2E3BCEB0-BCE1-4717-BE8D-34DF19D818B1}" dt="2023-07-17T21:23:01.004" v="516" actId="478"/>
          <ac:spMkLst>
            <pc:docMk/>
            <pc:sldMk cId="1798633959" sldId="2134806611"/>
            <ac:spMk id="17" creationId="{96C93B5B-36C8-9771-352F-A10773A5347A}"/>
          </ac:spMkLst>
        </pc:spChg>
        <pc:grpChg chg="mod">
          <ac:chgData name="Thangavelu, Saravanan (Cognizant)" userId="684f141a-388b-43f6-8c57-32bba11f0cff" providerId="ADAL" clId="{2E3BCEB0-BCE1-4717-BE8D-34DF19D818B1}" dt="2023-07-17T21:18:42.784" v="491" actId="18245"/>
          <ac:grpSpMkLst>
            <pc:docMk/>
            <pc:sldMk cId="1798633959" sldId="2134806611"/>
            <ac:grpSpMk id="7" creationId="{DCD7F896-F057-19F7-3300-F8939CA30E7C}"/>
          </ac:grpSpMkLst>
        </pc:grpChg>
        <pc:graphicFrameChg chg="add del mod modGraphic">
          <ac:chgData name="Thangavelu, Saravanan (Cognizant)" userId="684f141a-388b-43f6-8c57-32bba11f0cff" providerId="ADAL" clId="{2E3BCEB0-BCE1-4717-BE8D-34DF19D818B1}" dt="2023-09-09T03:24:42.662" v="20273" actId="14100"/>
          <ac:graphicFrameMkLst>
            <pc:docMk/>
            <pc:sldMk cId="1798633959" sldId="2134806611"/>
            <ac:graphicFrameMk id="6" creationId="{91A81EDD-2E95-20DB-104E-B2ACFA971B91}"/>
          </ac:graphicFrameMkLst>
        </pc:graphicFrameChg>
        <pc:picChg chg="add del mod">
          <ac:chgData name="Thangavelu, Saravanan (Cognizant)" userId="684f141a-388b-43f6-8c57-32bba11f0cff" providerId="ADAL" clId="{2E3BCEB0-BCE1-4717-BE8D-34DF19D818B1}" dt="2023-09-09T03:24:31.929" v="20269" actId="478"/>
          <ac:picMkLst>
            <pc:docMk/>
            <pc:sldMk cId="1798633959" sldId="2134806611"/>
            <ac:picMk id="18" creationId="{CD483058-C170-BFDC-FB77-1C623F010421}"/>
          </ac:picMkLst>
        </pc:picChg>
      </pc:sldChg>
      <pc:sldChg chg="addSp modSp new mod ord">
        <pc:chgData name="Thangavelu, Saravanan (Cognizant)" userId="684f141a-388b-43f6-8c57-32bba11f0cff" providerId="ADAL" clId="{2E3BCEB0-BCE1-4717-BE8D-34DF19D818B1}" dt="2023-08-22T01:32:34.375" v="2905"/>
        <pc:sldMkLst>
          <pc:docMk/>
          <pc:sldMk cId="2778073622" sldId="2134806612"/>
        </pc:sldMkLst>
        <pc:spChg chg="mod">
          <ac:chgData name="Thangavelu, Saravanan (Cognizant)" userId="684f141a-388b-43f6-8c57-32bba11f0cff" providerId="ADAL" clId="{2E3BCEB0-BCE1-4717-BE8D-34DF19D818B1}" dt="2023-07-17T21:25:35.798" v="572" actId="313"/>
          <ac:spMkLst>
            <pc:docMk/>
            <pc:sldMk cId="2778073622" sldId="2134806612"/>
            <ac:spMk id="4" creationId="{83201DAC-050F-1912-EF0A-1E16AC847A72}"/>
          </ac:spMkLst>
        </pc:spChg>
        <pc:graphicFrameChg chg="add mod modGraphic">
          <ac:chgData name="Thangavelu, Saravanan (Cognizant)" userId="684f141a-388b-43f6-8c57-32bba11f0cff" providerId="ADAL" clId="{2E3BCEB0-BCE1-4717-BE8D-34DF19D818B1}" dt="2023-08-03T18:01:54.578" v="1378" actId="255"/>
          <ac:graphicFrameMkLst>
            <pc:docMk/>
            <pc:sldMk cId="2778073622" sldId="2134806612"/>
            <ac:graphicFrameMk id="5" creationId="{1A3AF014-07F4-9D3E-3940-C1D6F111ACF8}"/>
          </ac:graphicFrameMkLst>
        </pc:graphicFrameChg>
      </pc:sldChg>
      <pc:sldChg chg="addSp modSp new del mod">
        <pc:chgData name="Thangavelu, Saravanan (Cognizant)" userId="684f141a-388b-43f6-8c57-32bba11f0cff" providerId="ADAL" clId="{2E3BCEB0-BCE1-4717-BE8D-34DF19D818B1}" dt="2023-08-22T01:18:57.494" v="2497" actId="47"/>
        <pc:sldMkLst>
          <pc:docMk/>
          <pc:sldMk cId="2148004295" sldId="2134806613"/>
        </pc:sldMkLst>
        <pc:spChg chg="mod">
          <ac:chgData name="Thangavelu, Saravanan (Cognizant)" userId="684f141a-388b-43f6-8c57-32bba11f0cff" providerId="ADAL" clId="{2E3BCEB0-BCE1-4717-BE8D-34DF19D818B1}" dt="2023-07-17T21:34:28.336" v="929" actId="1076"/>
          <ac:spMkLst>
            <pc:docMk/>
            <pc:sldMk cId="2148004295" sldId="2134806613"/>
            <ac:spMk id="4" creationId="{FA36151A-C7C1-7FF3-D8AC-D7AB3095C632}"/>
          </ac:spMkLst>
        </pc:spChg>
        <pc:picChg chg="add mod">
          <ac:chgData name="Thangavelu, Saravanan (Cognizant)" userId="684f141a-388b-43f6-8c57-32bba11f0cff" providerId="ADAL" clId="{2E3BCEB0-BCE1-4717-BE8D-34DF19D818B1}" dt="2023-08-03T18:03:55.758" v="1384" actId="14100"/>
          <ac:picMkLst>
            <pc:docMk/>
            <pc:sldMk cId="2148004295" sldId="2134806613"/>
            <ac:picMk id="6" creationId="{89E777C7-1AC2-7A30-DB70-C4194C75AAEA}"/>
          </ac:picMkLst>
        </pc:picChg>
      </pc:sldChg>
      <pc:sldChg chg="addSp delSp modSp new mod chgLayout">
        <pc:chgData name="Thangavelu, Saravanan (Cognizant)" userId="684f141a-388b-43f6-8c57-32bba11f0cff" providerId="ADAL" clId="{2E3BCEB0-BCE1-4717-BE8D-34DF19D818B1}" dt="2023-08-22T01:25:14.547" v="2902" actId="6549"/>
        <pc:sldMkLst>
          <pc:docMk/>
          <pc:sldMk cId="1563013212" sldId="2134806614"/>
        </pc:sldMkLst>
        <pc:spChg chg="mod ord">
          <ac:chgData name="Thangavelu, Saravanan (Cognizant)" userId="684f141a-388b-43f6-8c57-32bba11f0cff" providerId="ADAL" clId="{2E3BCEB0-BCE1-4717-BE8D-34DF19D818B1}" dt="2023-08-03T18:10:26.060" v="1397" actId="700"/>
          <ac:spMkLst>
            <pc:docMk/>
            <pc:sldMk cId="1563013212" sldId="2134806614"/>
            <ac:spMk id="2" creationId="{D42B5A15-4D1D-3D10-3C78-619A1C5C3CB1}"/>
          </ac:spMkLst>
        </pc:spChg>
        <pc:spChg chg="mod ord">
          <ac:chgData name="Thangavelu, Saravanan (Cognizant)" userId="684f141a-388b-43f6-8c57-32bba11f0cff" providerId="ADAL" clId="{2E3BCEB0-BCE1-4717-BE8D-34DF19D818B1}" dt="2023-08-03T18:10:26.060" v="1397" actId="700"/>
          <ac:spMkLst>
            <pc:docMk/>
            <pc:sldMk cId="1563013212" sldId="2134806614"/>
            <ac:spMk id="3" creationId="{8616A0C1-EF21-9B4E-D4D3-67D2C3B0D79F}"/>
          </ac:spMkLst>
        </pc:spChg>
        <pc:spChg chg="mod ord">
          <ac:chgData name="Thangavelu, Saravanan (Cognizant)" userId="684f141a-388b-43f6-8c57-32bba11f0cff" providerId="ADAL" clId="{2E3BCEB0-BCE1-4717-BE8D-34DF19D818B1}" dt="2023-08-03T18:10:33.203" v="1398" actId="1076"/>
          <ac:spMkLst>
            <pc:docMk/>
            <pc:sldMk cId="1563013212" sldId="2134806614"/>
            <ac:spMk id="4" creationId="{D7EC9333-FB6E-595B-8EDB-42B1D577EEE7}"/>
          </ac:spMkLst>
        </pc:spChg>
        <pc:spChg chg="add del mod ord">
          <ac:chgData name="Thangavelu, Saravanan (Cognizant)" userId="684f141a-388b-43f6-8c57-32bba11f0cff" providerId="ADAL" clId="{2E3BCEB0-BCE1-4717-BE8D-34DF19D818B1}" dt="2023-08-03T18:10:16.135" v="1396" actId="700"/>
          <ac:spMkLst>
            <pc:docMk/>
            <pc:sldMk cId="1563013212" sldId="2134806614"/>
            <ac:spMk id="7" creationId="{3439A19F-3A76-8E7C-2A7E-EDC08A93AA3C}"/>
          </ac:spMkLst>
        </pc:spChg>
        <pc:spChg chg="add del mod ord">
          <ac:chgData name="Thangavelu, Saravanan (Cognizant)" userId="684f141a-388b-43f6-8c57-32bba11f0cff" providerId="ADAL" clId="{2E3BCEB0-BCE1-4717-BE8D-34DF19D818B1}" dt="2023-08-03T18:10:16.135" v="1396" actId="700"/>
          <ac:spMkLst>
            <pc:docMk/>
            <pc:sldMk cId="1563013212" sldId="2134806614"/>
            <ac:spMk id="8" creationId="{2315D00C-F95B-3935-E7E7-62FA060C0B0D}"/>
          </ac:spMkLst>
        </pc:spChg>
        <pc:spChg chg="add mod ord">
          <ac:chgData name="Thangavelu, Saravanan (Cognizant)" userId="684f141a-388b-43f6-8c57-32bba11f0cff" providerId="ADAL" clId="{2E3BCEB0-BCE1-4717-BE8D-34DF19D818B1}" dt="2023-08-22T01:25:14.547" v="2902" actId="6549"/>
          <ac:spMkLst>
            <pc:docMk/>
            <pc:sldMk cId="1563013212" sldId="2134806614"/>
            <ac:spMk id="9" creationId="{548B50D8-BA2D-8858-1BFF-06FD888C9A73}"/>
          </ac:spMkLst>
        </pc:spChg>
        <pc:picChg chg="add mod">
          <ac:chgData name="Thangavelu, Saravanan (Cognizant)" userId="684f141a-388b-43f6-8c57-32bba11f0cff" providerId="ADAL" clId="{2E3BCEB0-BCE1-4717-BE8D-34DF19D818B1}" dt="2023-08-03T18:12:59.841" v="1584" actId="1076"/>
          <ac:picMkLst>
            <pc:docMk/>
            <pc:sldMk cId="1563013212" sldId="2134806614"/>
            <ac:picMk id="6" creationId="{641F10DD-5178-50AC-1EC6-D04A0ECD0BC4}"/>
          </ac:picMkLst>
        </pc:picChg>
      </pc:sldChg>
      <pc:sldChg chg="addSp modSp new mod ord chgLayout">
        <pc:chgData name="Thangavelu, Saravanan (Cognizant)" userId="684f141a-388b-43f6-8c57-32bba11f0cff" providerId="ADAL" clId="{2E3BCEB0-BCE1-4717-BE8D-34DF19D818B1}" dt="2023-08-28T18:53:15.313" v="9350"/>
        <pc:sldMkLst>
          <pc:docMk/>
          <pc:sldMk cId="3831692088" sldId="2134806615"/>
        </pc:sldMkLst>
        <pc:spChg chg="mod ord">
          <ac:chgData name="Thangavelu, Saravanan (Cognizant)" userId="684f141a-388b-43f6-8c57-32bba11f0cff" providerId="ADAL" clId="{2E3BCEB0-BCE1-4717-BE8D-34DF19D818B1}" dt="2023-07-17T21:37:22.062" v="1083" actId="700"/>
          <ac:spMkLst>
            <pc:docMk/>
            <pc:sldMk cId="3831692088" sldId="2134806615"/>
            <ac:spMk id="2" creationId="{63F34C4B-6F76-4F02-404F-E815A8B2F945}"/>
          </ac:spMkLst>
        </pc:spChg>
        <pc:spChg chg="mod ord">
          <ac:chgData name="Thangavelu, Saravanan (Cognizant)" userId="684f141a-388b-43f6-8c57-32bba11f0cff" providerId="ADAL" clId="{2E3BCEB0-BCE1-4717-BE8D-34DF19D818B1}" dt="2023-07-17T21:37:22.062" v="1083" actId="700"/>
          <ac:spMkLst>
            <pc:docMk/>
            <pc:sldMk cId="3831692088" sldId="2134806615"/>
            <ac:spMk id="3" creationId="{052078A2-A55C-B8A8-2E42-1BF77BD64709}"/>
          </ac:spMkLst>
        </pc:spChg>
        <pc:spChg chg="mod ord">
          <ac:chgData name="Thangavelu, Saravanan (Cognizant)" userId="684f141a-388b-43f6-8c57-32bba11f0cff" providerId="ADAL" clId="{2E3BCEB0-BCE1-4717-BE8D-34DF19D818B1}" dt="2023-07-17T21:37:22.062" v="1083" actId="700"/>
          <ac:spMkLst>
            <pc:docMk/>
            <pc:sldMk cId="3831692088" sldId="2134806615"/>
            <ac:spMk id="4" creationId="{D1660B2A-933A-AE1C-6F65-CCDE719A7CF8}"/>
          </ac:spMkLst>
        </pc:spChg>
        <pc:spChg chg="add mod ord">
          <ac:chgData name="Thangavelu, Saravanan (Cognizant)" userId="684f141a-388b-43f6-8c57-32bba11f0cff" providerId="ADAL" clId="{2E3BCEB0-BCE1-4717-BE8D-34DF19D818B1}" dt="2023-08-25T01:34:41.657" v="6448" actId="115"/>
          <ac:spMkLst>
            <pc:docMk/>
            <pc:sldMk cId="3831692088" sldId="2134806615"/>
            <ac:spMk id="5" creationId="{86F7A86C-5475-F656-D08C-CFBA679FE2E0}"/>
          </ac:spMkLst>
        </pc:spChg>
      </pc:sldChg>
      <pc:sldChg chg="addSp modSp new del mod chgLayout">
        <pc:chgData name="Thangavelu, Saravanan (Cognizant)" userId="684f141a-388b-43f6-8c57-32bba11f0cff" providerId="ADAL" clId="{2E3BCEB0-BCE1-4717-BE8D-34DF19D818B1}" dt="2023-09-08T15:40:55.315" v="19959" actId="47"/>
        <pc:sldMkLst>
          <pc:docMk/>
          <pc:sldMk cId="3404423353" sldId="2134806616"/>
        </pc:sldMkLst>
        <pc:spChg chg="mod ord">
          <ac:chgData name="Thangavelu, Saravanan (Cognizant)" userId="684f141a-388b-43f6-8c57-32bba11f0cff" providerId="ADAL" clId="{2E3BCEB0-BCE1-4717-BE8D-34DF19D818B1}" dt="2023-07-17T21:37:28.503" v="1085" actId="700"/>
          <ac:spMkLst>
            <pc:docMk/>
            <pc:sldMk cId="3404423353" sldId="2134806616"/>
            <ac:spMk id="2" creationId="{5222275D-F30A-D7CE-1DC0-81118E053DF4}"/>
          </ac:spMkLst>
        </pc:spChg>
        <pc:spChg chg="mod ord">
          <ac:chgData name="Thangavelu, Saravanan (Cognizant)" userId="684f141a-388b-43f6-8c57-32bba11f0cff" providerId="ADAL" clId="{2E3BCEB0-BCE1-4717-BE8D-34DF19D818B1}" dt="2023-07-17T21:37:28.503" v="1085" actId="700"/>
          <ac:spMkLst>
            <pc:docMk/>
            <pc:sldMk cId="3404423353" sldId="2134806616"/>
            <ac:spMk id="3" creationId="{652B1FD4-3F99-220F-69A6-EBE27CFB8D5D}"/>
          </ac:spMkLst>
        </pc:spChg>
        <pc:spChg chg="mod ord">
          <ac:chgData name="Thangavelu, Saravanan (Cognizant)" userId="684f141a-388b-43f6-8c57-32bba11f0cff" providerId="ADAL" clId="{2E3BCEB0-BCE1-4717-BE8D-34DF19D818B1}" dt="2023-07-17T21:37:28.503" v="1085" actId="700"/>
          <ac:spMkLst>
            <pc:docMk/>
            <pc:sldMk cId="3404423353" sldId="2134806616"/>
            <ac:spMk id="4" creationId="{BF15D93C-2F11-F2F7-765C-ED9CCDFBA53E}"/>
          </ac:spMkLst>
        </pc:spChg>
        <pc:spChg chg="add mod ord">
          <ac:chgData name="Thangavelu, Saravanan (Cognizant)" userId="684f141a-388b-43f6-8c57-32bba11f0cff" providerId="ADAL" clId="{2E3BCEB0-BCE1-4717-BE8D-34DF19D818B1}" dt="2023-07-17T21:38:31.832" v="1148" actId="20577"/>
          <ac:spMkLst>
            <pc:docMk/>
            <pc:sldMk cId="3404423353" sldId="2134806616"/>
            <ac:spMk id="5" creationId="{A7700398-6F39-B3D4-EF9B-C62D378769E3}"/>
          </ac:spMkLst>
        </pc:spChg>
      </pc:sldChg>
      <pc:sldChg chg="addSp modSp new del mod chgLayout">
        <pc:chgData name="Thangavelu, Saravanan (Cognizant)" userId="684f141a-388b-43f6-8c57-32bba11f0cff" providerId="ADAL" clId="{2E3BCEB0-BCE1-4717-BE8D-34DF19D818B1}" dt="2023-09-08T15:40:58.090" v="19960" actId="47"/>
        <pc:sldMkLst>
          <pc:docMk/>
          <pc:sldMk cId="787360787" sldId="2134806617"/>
        </pc:sldMkLst>
        <pc:spChg chg="mod ord">
          <ac:chgData name="Thangavelu, Saravanan (Cognizant)" userId="684f141a-388b-43f6-8c57-32bba11f0cff" providerId="ADAL" clId="{2E3BCEB0-BCE1-4717-BE8D-34DF19D818B1}" dt="2023-07-17T21:37:59.614" v="1139" actId="700"/>
          <ac:spMkLst>
            <pc:docMk/>
            <pc:sldMk cId="787360787" sldId="2134806617"/>
            <ac:spMk id="2" creationId="{3C5B1054-09E2-BCE9-50C4-1712F80EBBE4}"/>
          </ac:spMkLst>
        </pc:spChg>
        <pc:spChg chg="mod ord">
          <ac:chgData name="Thangavelu, Saravanan (Cognizant)" userId="684f141a-388b-43f6-8c57-32bba11f0cff" providerId="ADAL" clId="{2E3BCEB0-BCE1-4717-BE8D-34DF19D818B1}" dt="2023-07-17T21:37:59.614" v="1139" actId="700"/>
          <ac:spMkLst>
            <pc:docMk/>
            <pc:sldMk cId="787360787" sldId="2134806617"/>
            <ac:spMk id="3" creationId="{403F726B-0E4A-CEDE-6FC6-5F4F810A1384}"/>
          </ac:spMkLst>
        </pc:spChg>
        <pc:spChg chg="mod ord">
          <ac:chgData name="Thangavelu, Saravanan (Cognizant)" userId="684f141a-388b-43f6-8c57-32bba11f0cff" providerId="ADAL" clId="{2E3BCEB0-BCE1-4717-BE8D-34DF19D818B1}" dt="2023-07-17T21:37:59.614" v="1139" actId="700"/>
          <ac:spMkLst>
            <pc:docMk/>
            <pc:sldMk cId="787360787" sldId="2134806617"/>
            <ac:spMk id="4" creationId="{3A8E82CD-4E9E-AE64-9EAF-B86F08B1A4E8}"/>
          </ac:spMkLst>
        </pc:spChg>
        <pc:spChg chg="add mod ord">
          <ac:chgData name="Thangavelu, Saravanan (Cognizant)" userId="684f141a-388b-43f6-8c57-32bba11f0cff" providerId="ADAL" clId="{2E3BCEB0-BCE1-4717-BE8D-34DF19D818B1}" dt="2023-08-28T18:54:06.814" v="9353" actId="6549"/>
          <ac:spMkLst>
            <pc:docMk/>
            <pc:sldMk cId="787360787" sldId="2134806617"/>
            <ac:spMk id="5" creationId="{7A1DB0AF-1D22-1732-A86F-93D3EA87889C}"/>
          </ac:spMkLst>
        </pc:spChg>
      </pc:sldChg>
      <pc:sldChg chg="modSp new del mod">
        <pc:chgData name="Thangavelu, Saravanan (Cognizant)" userId="684f141a-388b-43f6-8c57-32bba11f0cff" providerId="ADAL" clId="{2E3BCEB0-BCE1-4717-BE8D-34DF19D818B1}" dt="2023-09-08T15:40:59.078" v="19961" actId="47"/>
        <pc:sldMkLst>
          <pc:docMk/>
          <pc:sldMk cId="2749260197" sldId="2134806618"/>
        </pc:sldMkLst>
        <pc:spChg chg="mod">
          <ac:chgData name="Thangavelu, Saravanan (Cognizant)" userId="684f141a-388b-43f6-8c57-32bba11f0cff" providerId="ADAL" clId="{2E3BCEB0-BCE1-4717-BE8D-34DF19D818B1}" dt="2023-07-17T21:39:22.360" v="1168" actId="20577"/>
          <ac:spMkLst>
            <pc:docMk/>
            <pc:sldMk cId="2749260197" sldId="2134806618"/>
            <ac:spMk id="4" creationId="{B67DD060-91B4-DDFD-7336-C42169DF89D0}"/>
          </ac:spMkLst>
        </pc:spChg>
      </pc:sldChg>
      <pc:sldChg chg="modSp new del mod">
        <pc:chgData name="Thangavelu, Saravanan (Cognizant)" userId="684f141a-388b-43f6-8c57-32bba11f0cff" providerId="ADAL" clId="{2E3BCEB0-BCE1-4717-BE8D-34DF19D818B1}" dt="2023-08-25T01:37:51.201" v="6464" actId="47"/>
        <pc:sldMkLst>
          <pc:docMk/>
          <pc:sldMk cId="4009356850" sldId="2134806619"/>
        </pc:sldMkLst>
        <pc:spChg chg="mod">
          <ac:chgData name="Thangavelu, Saravanan (Cognizant)" userId="684f141a-388b-43f6-8c57-32bba11f0cff" providerId="ADAL" clId="{2E3BCEB0-BCE1-4717-BE8D-34DF19D818B1}" dt="2023-08-03T18:14:31.532" v="1665" actId="20577"/>
          <ac:spMkLst>
            <pc:docMk/>
            <pc:sldMk cId="4009356850" sldId="2134806619"/>
            <ac:spMk id="3" creationId="{31CA9C2A-B728-C6DD-2871-92A8FF6DEB8C}"/>
          </ac:spMkLst>
        </pc:spChg>
      </pc:sldChg>
      <pc:sldChg chg="modSp new del mod ord">
        <pc:chgData name="Thangavelu, Saravanan (Cognizant)" userId="684f141a-388b-43f6-8c57-32bba11f0cff" providerId="ADAL" clId="{2E3BCEB0-BCE1-4717-BE8D-34DF19D818B1}" dt="2023-08-25T01:37:46.384" v="6463" actId="47"/>
        <pc:sldMkLst>
          <pc:docMk/>
          <pc:sldMk cId="1990962727" sldId="2134806620"/>
        </pc:sldMkLst>
        <pc:spChg chg="mod">
          <ac:chgData name="Thangavelu, Saravanan (Cognizant)" userId="684f141a-388b-43f6-8c57-32bba11f0cff" providerId="ADAL" clId="{2E3BCEB0-BCE1-4717-BE8D-34DF19D818B1}" dt="2023-08-24T01:09:08.353" v="6009" actId="20577"/>
          <ac:spMkLst>
            <pc:docMk/>
            <pc:sldMk cId="1990962727" sldId="2134806620"/>
            <ac:spMk id="2" creationId="{96CE11B9-3025-A658-725A-988325D222DE}"/>
          </ac:spMkLst>
        </pc:spChg>
        <pc:spChg chg="mod">
          <ac:chgData name="Thangavelu, Saravanan (Cognizant)" userId="684f141a-388b-43f6-8c57-32bba11f0cff" providerId="ADAL" clId="{2E3BCEB0-BCE1-4717-BE8D-34DF19D818B1}" dt="2023-08-03T18:13:57.378" v="1627" actId="20577"/>
          <ac:spMkLst>
            <pc:docMk/>
            <pc:sldMk cId="1990962727" sldId="2134806620"/>
            <ac:spMk id="3" creationId="{EEB22BF9-9C4D-5F94-78AC-9382D40CBB7B}"/>
          </ac:spMkLst>
        </pc:spChg>
      </pc:sldChg>
      <pc:sldChg chg="addSp delSp modSp new mod">
        <pc:chgData name="Thangavelu, Saravanan (Cognizant)" userId="684f141a-388b-43f6-8c57-32bba11f0cff" providerId="ADAL" clId="{2E3BCEB0-BCE1-4717-BE8D-34DF19D818B1}" dt="2023-08-28T17:28:07.177" v="8493" actId="1076"/>
        <pc:sldMkLst>
          <pc:docMk/>
          <pc:sldMk cId="4254940246" sldId="2134806621"/>
        </pc:sldMkLst>
        <pc:spChg chg="mod">
          <ac:chgData name="Thangavelu, Saravanan (Cognizant)" userId="684f141a-388b-43f6-8c57-32bba11f0cff" providerId="ADAL" clId="{2E3BCEB0-BCE1-4717-BE8D-34DF19D818B1}" dt="2023-08-28T17:28:07.177" v="8493" actId="1076"/>
          <ac:spMkLst>
            <pc:docMk/>
            <pc:sldMk cId="4254940246" sldId="2134806621"/>
            <ac:spMk id="2" creationId="{7F88FF41-395E-9FD8-64CD-97B9E02777F8}"/>
          </ac:spMkLst>
        </pc:spChg>
        <pc:spChg chg="mod">
          <ac:chgData name="Thangavelu, Saravanan (Cognizant)" userId="684f141a-388b-43f6-8c57-32bba11f0cff" providerId="ADAL" clId="{2E3BCEB0-BCE1-4717-BE8D-34DF19D818B1}" dt="2023-08-24T00:58:04.358" v="5961" actId="20577"/>
          <ac:spMkLst>
            <pc:docMk/>
            <pc:sldMk cId="4254940246" sldId="2134806621"/>
            <ac:spMk id="3" creationId="{F89D821C-A8C4-C49B-3857-E8CDBFA64B1C}"/>
          </ac:spMkLst>
        </pc:spChg>
        <pc:spChg chg="add del mod">
          <ac:chgData name="Thangavelu, Saravanan (Cognizant)" userId="684f141a-388b-43f6-8c57-32bba11f0cff" providerId="ADAL" clId="{2E3BCEB0-BCE1-4717-BE8D-34DF19D818B1}" dt="2023-08-28T17:27:41.107" v="8488" actId="21"/>
          <ac:spMkLst>
            <pc:docMk/>
            <pc:sldMk cId="4254940246" sldId="2134806621"/>
            <ac:spMk id="6" creationId="{2308DC16-BFC6-636B-477C-AC13B6E82041}"/>
          </ac:spMkLst>
        </pc:spChg>
        <pc:spChg chg="add del mod">
          <ac:chgData name="Thangavelu, Saravanan (Cognizant)" userId="684f141a-388b-43f6-8c57-32bba11f0cff" providerId="ADAL" clId="{2E3BCEB0-BCE1-4717-BE8D-34DF19D818B1}" dt="2023-08-28T17:27:41.107" v="8488" actId="21"/>
          <ac:spMkLst>
            <pc:docMk/>
            <pc:sldMk cId="4254940246" sldId="2134806621"/>
            <ac:spMk id="7" creationId="{B148D6F3-5BF2-8DB6-0EFF-AFCD7E1201A3}"/>
          </ac:spMkLst>
        </pc:spChg>
      </pc:sldChg>
      <pc:sldChg chg="addSp delSp modSp new del mod">
        <pc:chgData name="Thangavelu, Saravanan (Cognizant)" userId="684f141a-388b-43f6-8c57-32bba11f0cff" providerId="ADAL" clId="{2E3BCEB0-BCE1-4717-BE8D-34DF19D818B1}" dt="2023-09-12T11:18:25.533" v="21187" actId="47"/>
        <pc:sldMkLst>
          <pc:docMk/>
          <pc:sldMk cId="240742899" sldId="2134806622"/>
        </pc:sldMkLst>
        <pc:spChg chg="mod">
          <ac:chgData name="Thangavelu, Saravanan (Cognizant)" userId="684f141a-388b-43f6-8c57-32bba11f0cff" providerId="ADAL" clId="{2E3BCEB0-BCE1-4717-BE8D-34DF19D818B1}" dt="2023-08-22T02:41:29.275" v="3479" actId="1076"/>
          <ac:spMkLst>
            <pc:docMk/>
            <pc:sldMk cId="240742899" sldId="2134806622"/>
            <ac:spMk id="4" creationId="{0BC0C4F7-F90A-0E33-911C-A8E41CF765D7}"/>
          </ac:spMkLst>
        </pc:spChg>
        <pc:spChg chg="add mod topLvl">
          <ac:chgData name="Thangavelu, Saravanan (Cognizant)" userId="684f141a-388b-43f6-8c57-32bba11f0cff" providerId="ADAL" clId="{2E3BCEB0-BCE1-4717-BE8D-34DF19D818B1}" dt="2023-09-06T13:21:17.394" v="11637" actId="165"/>
          <ac:spMkLst>
            <pc:docMk/>
            <pc:sldMk cId="240742899" sldId="2134806622"/>
            <ac:spMk id="5" creationId="{3B4B71AD-7BCB-CDFD-A377-353A6621AE64}"/>
          </ac:spMkLst>
        </pc:spChg>
        <pc:spChg chg="add mod topLvl">
          <ac:chgData name="Thangavelu, Saravanan (Cognizant)" userId="684f141a-388b-43f6-8c57-32bba11f0cff" providerId="ADAL" clId="{2E3BCEB0-BCE1-4717-BE8D-34DF19D818B1}" dt="2023-09-06T13:21:17.394" v="11637" actId="165"/>
          <ac:spMkLst>
            <pc:docMk/>
            <pc:sldMk cId="240742899" sldId="2134806622"/>
            <ac:spMk id="6" creationId="{231BF415-CB65-AE1E-0197-DB489C177CA8}"/>
          </ac:spMkLst>
        </pc:spChg>
        <pc:spChg chg="add mod topLvl">
          <ac:chgData name="Thangavelu, Saravanan (Cognizant)" userId="684f141a-388b-43f6-8c57-32bba11f0cff" providerId="ADAL" clId="{2E3BCEB0-BCE1-4717-BE8D-34DF19D818B1}" dt="2023-09-06T13:21:17.394" v="11637" actId="165"/>
          <ac:spMkLst>
            <pc:docMk/>
            <pc:sldMk cId="240742899" sldId="2134806622"/>
            <ac:spMk id="7" creationId="{32ABB12D-F953-C8D7-1FE9-BD0CEECCC2F5}"/>
          </ac:spMkLst>
        </pc:spChg>
        <pc:spChg chg="add mod topLvl">
          <ac:chgData name="Thangavelu, Saravanan (Cognizant)" userId="684f141a-388b-43f6-8c57-32bba11f0cff" providerId="ADAL" clId="{2E3BCEB0-BCE1-4717-BE8D-34DF19D818B1}" dt="2023-09-06T13:21:17.394" v="11637" actId="165"/>
          <ac:spMkLst>
            <pc:docMk/>
            <pc:sldMk cId="240742899" sldId="2134806622"/>
            <ac:spMk id="8" creationId="{343A823D-68A8-C142-C683-F1E7EF0DA391}"/>
          </ac:spMkLst>
        </pc:spChg>
        <pc:spChg chg="add mod topLvl">
          <ac:chgData name="Thangavelu, Saravanan (Cognizant)" userId="684f141a-388b-43f6-8c57-32bba11f0cff" providerId="ADAL" clId="{2E3BCEB0-BCE1-4717-BE8D-34DF19D818B1}" dt="2023-09-06T13:21:17.394" v="11637" actId="165"/>
          <ac:spMkLst>
            <pc:docMk/>
            <pc:sldMk cId="240742899" sldId="2134806622"/>
            <ac:spMk id="9" creationId="{51DBD892-D177-9659-D53A-F7447224F1EB}"/>
          </ac:spMkLst>
        </pc:spChg>
        <pc:spChg chg="add mod topLvl">
          <ac:chgData name="Thangavelu, Saravanan (Cognizant)" userId="684f141a-388b-43f6-8c57-32bba11f0cff" providerId="ADAL" clId="{2E3BCEB0-BCE1-4717-BE8D-34DF19D818B1}" dt="2023-09-06T13:21:17.394" v="11637" actId="165"/>
          <ac:spMkLst>
            <pc:docMk/>
            <pc:sldMk cId="240742899" sldId="2134806622"/>
            <ac:spMk id="10" creationId="{EF7454C9-2577-0EA7-5D06-05B47AE1EB5D}"/>
          </ac:spMkLst>
        </pc:spChg>
        <pc:spChg chg="add mod topLvl">
          <ac:chgData name="Thangavelu, Saravanan (Cognizant)" userId="684f141a-388b-43f6-8c57-32bba11f0cff" providerId="ADAL" clId="{2E3BCEB0-BCE1-4717-BE8D-34DF19D818B1}" dt="2023-09-06T13:21:17.394" v="11637" actId="165"/>
          <ac:spMkLst>
            <pc:docMk/>
            <pc:sldMk cId="240742899" sldId="2134806622"/>
            <ac:spMk id="11" creationId="{7BDA721A-0A8B-A9FE-F5D9-47D719D16C86}"/>
          </ac:spMkLst>
        </pc:spChg>
        <pc:spChg chg="add mod topLvl">
          <ac:chgData name="Thangavelu, Saravanan (Cognizant)" userId="684f141a-388b-43f6-8c57-32bba11f0cff" providerId="ADAL" clId="{2E3BCEB0-BCE1-4717-BE8D-34DF19D818B1}" dt="2023-09-06T13:21:17.394" v="11637" actId="165"/>
          <ac:spMkLst>
            <pc:docMk/>
            <pc:sldMk cId="240742899" sldId="2134806622"/>
            <ac:spMk id="12" creationId="{2A55D5BE-1F2F-F189-48CA-9873A70E66F5}"/>
          </ac:spMkLst>
        </pc:spChg>
        <pc:spChg chg="add mod topLvl">
          <ac:chgData name="Thangavelu, Saravanan (Cognizant)" userId="684f141a-388b-43f6-8c57-32bba11f0cff" providerId="ADAL" clId="{2E3BCEB0-BCE1-4717-BE8D-34DF19D818B1}" dt="2023-09-09T03:04:27.344" v="20204" actId="14100"/>
          <ac:spMkLst>
            <pc:docMk/>
            <pc:sldMk cId="240742899" sldId="2134806622"/>
            <ac:spMk id="13" creationId="{9838CC47-16C1-E5CE-9A4D-E6EAD2D2E5E4}"/>
          </ac:spMkLst>
        </pc:spChg>
        <pc:spChg chg="add mod topLvl">
          <ac:chgData name="Thangavelu, Saravanan (Cognizant)" userId="684f141a-388b-43f6-8c57-32bba11f0cff" providerId="ADAL" clId="{2E3BCEB0-BCE1-4717-BE8D-34DF19D818B1}" dt="2023-09-09T03:03:09.156" v="20193" actId="14100"/>
          <ac:spMkLst>
            <pc:docMk/>
            <pc:sldMk cId="240742899" sldId="2134806622"/>
            <ac:spMk id="14" creationId="{AD577042-C9C8-0F25-D38D-0652081EFAF3}"/>
          </ac:spMkLst>
        </pc:spChg>
        <pc:spChg chg="add mod topLvl">
          <ac:chgData name="Thangavelu, Saravanan (Cognizant)" userId="684f141a-388b-43f6-8c57-32bba11f0cff" providerId="ADAL" clId="{2E3BCEB0-BCE1-4717-BE8D-34DF19D818B1}" dt="2023-09-09T03:03:35.236" v="20196" actId="1076"/>
          <ac:spMkLst>
            <pc:docMk/>
            <pc:sldMk cId="240742899" sldId="2134806622"/>
            <ac:spMk id="15" creationId="{5107D866-E71C-3952-6D1E-4A785B1E1747}"/>
          </ac:spMkLst>
        </pc:spChg>
        <pc:spChg chg="add mod">
          <ac:chgData name="Thangavelu, Saravanan (Cognizant)" userId="684f141a-388b-43f6-8c57-32bba11f0cff" providerId="ADAL" clId="{2E3BCEB0-BCE1-4717-BE8D-34DF19D818B1}" dt="2023-09-09T03:03:09.156" v="20193" actId="14100"/>
          <ac:spMkLst>
            <pc:docMk/>
            <pc:sldMk cId="240742899" sldId="2134806622"/>
            <ac:spMk id="16" creationId="{2BD93828-9C77-8B35-B776-DFFE739D316D}"/>
          </ac:spMkLst>
        </pc:spChg>
        <pc:spChg chg="add del mod">
          <ac:chgData name="Thangavelu, Saravanan (Cognizant)" userId="684f141a-388b-43f6-8c57-32bba11f0cff" providerId="ADAL" clId="{2E3BCEB0-BCE1-4717-BE8D-34DF19D818B1}" dt="2023-08-22T02:03:39.394" v="3124"/>
          <ac:spMkLst>
            <pc:docMk/>
            <pc:sldMk cId="240742899" sldId="2134806622"/>
            <ac:spMk id="16" creationId="{5BC0578B-88A8-EAA9-4A96-2585EDE05D70}"/>
          </ac:spMkLst>
        </pc:spChg>
        <pc:spChg chg="add mod topLvl">
          <ac:chgData name="Thangavelu, Saravanan (Cognizant)" userId="684f141a-388b-43f6-8c57-32bba11f0cff" providerId="ADAL" clId="{2E3BCEB0-BCE1-4717-BE8D-34DF19D818B1}" dt="2023-09-09T03:03:58.697" v="20200" actId="1076"/>
          <ac:spMkLst>
            <pc:docMk/>
            <pc:sldMk cId="240742899" sldId="2134806622"/>
            <ac:spMk id="17" creationId="{2A281CE6-EF56-0660-4CE0-02690B07C3BE}"/>
          </ac:spMkLst>
        </pc:spChg>
        <pc:spChg chg="add mod topLvl">
          <ac:chgData name="Thangavelu, Saravanan (Cognizant)" userId="684f141a-388b-43f6-8c57-32bba11f0cff" providerId="ADAL" clId="{2E3BCEB0-BCE1-4717-BE8D-34DF19D818B1}" dt="2023-09-09T03:03:09.156" v="20193" actId="14100"/>
          <ac:spMkLst>
            <pc:docMk/>
            <pc:sldMk cId="240742899" sldId="2134806622"/>
            <ac:spMk id="18" creationId="{FD2C38BB-75E0-ACB1-0607-D595EBA4DC7C}"/>
          </ac:spMkLst>
        </pc:spChg>
        <pc:spChg chg="add mod topLvl">
          <ac:chgData name="Thangavelu, Saravanan (Cognizant)" userId="684f141a-388b-43f6-8c57-32bba11f0cff" providerId="ADAL" clId="{2E3BCEB0-BCE1-4717-BE8D-34DF19D818B1}" dt="2023-09-11T16:23:33.923" v="20788" actId="313"/>
          <ac:spMkLst>
            <pc:docMk/>
            <pc:sldMk cId="240742899" sldId="2134806622"/>
            <ac:spMk id="19" creationId="{E781370F-FA19-A5AF-A59F-D75BB1027E33}"/>
          </ac:spMkLst>
        </pc:spChg>
        <pc:spChg chg="add mod topLvl">
          <ac:chgData name="Thangavelu, Saravanan (Cognizant)" userId="684f141a-388b-43f6-8c57-32bba11f0cff" providerId="ADAL" clId="{2E3BCEB0-BCE1-4717-BE8D-34DF19D818B1}" dt="2023-09-09T03:03:58.697" v="20200" actId="1076"/>
          <ac:spMkLst>
            <pc:docMk/>
            <pc:sldMk cId="240742899" sldId="2134806622"/>
            <ac:spMk id="20" creationId="{56E8C9ED-E01F-5E08-8CDD-715757521765}"/>
          </ac:spMkLst>
        </pc:spChg>
        <pc:spChg chg="add mod">
          <ac:chgData name="Thangavelu, Saravanan (Cognizant)" userId="684f141a-388b-43f6-8c57-32bba11f0cff" providerId="ADAL" clId="{2E3BCEB0-BCE1-4717-BE8D-34DF19D818B1}" dt="2023-09-09T03:04:22.668" v="20203" actId="1076"/>
          <ac:spMkLst>
            <pc:docMk/>
            <pc:sldMk cId="240742899" sldId="2134806622"/>
            <ac:spMk id="21" creationId="{5CC25BC3-30CD-EB9C-6E4B-B455DE639329}"/>
          </ac:spMkLst>
        </pc:spChg>
        <pc:spChg chg="add mod">
          <ac:chgData name="Thangavelu, Saravanan (Cognizant)" userId="684f141a-388b-43f6-8c57-32bba11f0cff" providerId="ADAL" clId="{2E3BCEB0-BCE1-4717-BE8D-34DF19D818B1}" dt="2023-09-09T03:04:18.606" v="20202" actId="1076"/>
          <ac:spMkLst>
            <pc:docMk/>
            <pc:sldMk cId="240742899" sldId="2134806622"/>
            <ac:spMk id="23" creationId="{98B50923-70E4-BACD-5812-A5F7F3BF8A06}"/>
          </ac:spMkLst>
        </pc:spChg>
        <pc:spChg chg="mod">
          <ac:chgData name="Thangavelu, Saravanan (Cognizant)" userId="684f141a-388b-43f6-8c57-32bba11f0cff" providerId="ADAL" clId="{2E3BCEB0-BCE1-4717-BE8D-34DF19D818B1}" dt="2023-09-06T13:21:17.394" v="11637" actId="165"/>
          <ac:spMkLst>
            <pc:docMk/>
            <pc:sldMk cId="240742899" sldId="2134806622"/>
            <ac:spMk id="26" creationId="{1C802590-FD37-0D98-82C2-BFEAB301D491}"/>
          </ac:spMkLst>
        </pc:spChg>
        <pc:spChg chg="mod">
          <ac:chgData name="Thangavelu, Saravanan (Cognizant)" userId="684f141a-388b-43f6-8c57-32bba11f0cff" providerId="ADAL" clId="{2E3BCEB0-BCE1-4717-BE8D-34DF19D818B1}" dt="2023-09-06T13:21:17.394" v="11637" actId="165"/>
          <ac:spMkLst>
            <pc:docMk/>
            <pc:sldMk cId="240742899" sldId="2134806622"/>
            <ac:spMk id="27" creationId="{150FF727-17D3-F888-69B5-2B4F78D57540}"/>
          </ac:spMkLst>
        </pc:spChg>
        <pc:spChg chg="mod">
          <ac:chgData name="Thangavelu, Saravanan (Cognizant)" userId="684f141a-388b-43f6-8c57-32bba11f0cff" providerId="ADAL" clId="{2E3BCEB0-BCE1-4717-BE8D-34DF19D818B1}" dt="2023-09-06T13:21:17.394" v="11637" actId="165"/>
          <ac:spMkLst>
            <pc:docMk/>
            <pc:sldMk cId="240742899" sldId="2134806622"/>
            <ac:spMk id="28" creationId="{99A656C0-79B2-A368-63E5-DEF963B6C6E0}"/>
          </ac:spMkLst>
        </pc:spChg>
        <pc:spChg chg="add del mod topLvl">
          <ac:chgData name="Thangavelu, Saravanan (Cognizant)" userId="684f141a-388b-43f6-8c57-32bba11f0cff" providerId="ADAL" clId="{2E3BCEB0-BCE1-4717-BE8D-34DF19D818B1}" dt="2023-09-09T03:02:37.193" v="20189" actId="478"/>
          <ac:spMkLst>
            <pc:docMk/>
            <pc:sldMk cId="240742899" sldId="2134806622"/>
            <ac:spMk id="29" creationId="{4AA6BB29-9278-698B-6D01-BCC4CCD5BFDA}"/>
          </ac:spMkLst>
        </pc:spChg>
        <pc:spChg chg="add mod">
          <ac:chgData name="Thangavelu, Saravanan (Cognizant)" userId="684f141a-388b-43f6-8c57-32bba11f0cff" providerId="ADAL" clId="{2E3BCEB0-BCE1-4717-BE8D-34DF19D818B1}" dt="2023-09-09T03:04:32.796" v="20205" actId="1076"/>
          <ac:spMkLst>
            <pc:docMk/>
            <pc:sldMk cId="240742899" sldId="2134806622"/>
            <ac:spMk id="30" creationId="{AFEE5CAD-1B3A-8B79-31D7-26F3E33759B0}"/>
          </ac:spMkLst>
        </pc:spChg>
        <pc:spChg chg="add mod topLvl">
          <ac:chgData name="Thangavelu, Saravanan (Cognizant)" userId="684f141a-388b-43f6-8c57-32bba11f0cff" providerId="ADAL" clId="{2E3BCEB0-BCE1-4717-BE8D-34DF19D818B1}" dt="2023-09-06T13:21:17.394" v="11637" actId="165"/>
          <ac:spMkLst>
            <pc:docMk/>
            <pc:sldMk cId="240742899" sldId="2134806622"/>
            <ac:spMk id="33" creationId="{3370AC9E-C17D-4F34-03BC-08E16E80DD4A}"/>
          </ac:spMkLst>
        </pc:spChg>
        <pc:grpChg chg="add mod topLvl">
          <ac:chgData name="Thangavelu, Saravanan (Cognizant)" userId="684f141a-388b-43f6-8c57-32bba11f0cff" providerId="ADAL" clId="{2E3BCEB0-BCE1-4717-BE8D-34DF19D818B1}" dt="2023-09-09T03:04:32.796" v="20205" actId="1076"/>
          <ac:grpSpMkLst>
            <pc:docMk/>
            <pc:sldMk cId="240742899" sldId="2134806622"/>
            <ac:grpSpMk id="25" creationId="{5A81D2C9-627E-9ADC-569B-E1B64C1DC385}"/>
          </ac:grpSpMkLst>
        </pc:grpChg>
        <pc:grpChg chg="add del mod">
          <ac:chgData name="Thangavelu, Saravanan (Cognizant)" userId="684f141a-388b-43f6-8c57-32bba11f0cff" providerId="ADAL" clId="{2E3BCEB0-BCE1-4717-BE8D-34DF19D818B1}" dt="2023-09-06T13:21:17.394" v="11637" actId="165"/>
          <ac:grpSpMkLst>
            <pc:docMk/>
            <pc:sldMk cId="240742899" sldId="2134806622"/>
            <ac:grpSpMk id="53" creationId="{7E874AA0-06AA-7B76-857B-68B1C8614633}"/>
          </ac:grpSpMkLst>
        </pc:grpChg>
        <pc:picChg chg="add del mod">
          <ac:chgData name="Thangavelu, Saravanan (Cognizant)" userId="684f141a-388b-43f6-8c57-32bba11f0cff" providerId="ADAL" clId="{2E3BCEB0-BCE1-4717-BE8D-34DF19D818B1}" dt="2023-08-22T02:22:44.944" v="3374" actId="478"/>
          <ac:picMkLst>
            <pc:docMk/>
            <pc:sldMk cId="240742899" sldId="2134806622"/>
            <ac:picMk id="34" creationId="{13587CCB-5831-87A4-9362-C4943E4CB38B}"/>
          </ac:picMkLst>
        </pc:picChg>
        <pc:picChg chg="add del mod topLvl">
          <ac:chgData name="Thangavelu, Saravanan (Cognizant)" userId="684f141a-388b-43f6-8c57-32bba11f0cff" providerId="ADAL" clId="{2E3BCEB0-BCE1-4717-BE8D-34DF19D818B1}" dt="2023-09-06T13:21:17.394" v="11637" actId="165"/>
          <ac:picMkLst>
            <pc:docMk/>
            <pc:sldMk cId="240742899" sldId="2134806622"/>
            <ac:picMk id="35" creationId="{0DB61BB0-C9F8-C97D-1294-6A3B423E0DAC}"/>
          </ac:picMkLst>
        </pc:picChg>
        <pc:picChg chg="add del mod topLvl">
          <ac:chgData name="Thangavelu, Saravanan (Cognizant)" userId="684f141a-388b-43f6-8c57-32bba11f0cff" providerId="ADAL" clId="{2E3BCEB0-BCE1-4717-BE8D-34DF19D818B1}" dt="2023-09-06T13:21:17.394" v="11637" actId="165"/>
          <ac:picMkLst>
            <pc:docMk/>
            <pc:sldMk cId="240742899" sldId="2134806622"/>
            <ac:picMk id="36" creationId="{D955A864-294F-27DD-5E55-8E2F4C4488F4}"/>
          </ac:picMkLst>
        </pc:picChg>
        <pc:picChg chg="add del mod topLvl">
          <ac:chgData name="Thangavelu, Saravanan (Cognizant)" userId="684f141a-388b-43f6-8c57-32bba11f0cff" providerId="ADAL" clId="{2E3BCEB0-BCE1-4717-BE8D-34DF19D818B1}" dt="2023-09-06T13:21:17.394" v="11637" actId="165"/>
          <ac:picMkLst>
            <pc:docMk/>
            <pc:sldMk cId="240742899" sldId="2134806622"/>
            <ac:picMk id="37" creationId="{55A22341-1E50-B665-2376-E85BAD757FBD}"/>
          </ac:picMkLst>
        </pc:picChg>
        <pc:picChg chg="add mod topLvl">
          <ac:chgData name="Thangavelu, Saravanan (Cognizant)" userId="684f141a-388b-43f6-8c57-32bba11f0cff" providerId="ADAL" clId="{2E3BCEB0-BCE1-4717-BE8D-34DF19D818B1}" dt="2023-09-06T13:21:17.394" v="11637" actId="165"/>
          <ac:picMkLst>
            <pc:docMk/>
            <pc:sldMk cId="240742899" sldId="2134806622"/>
            <ac:picMk id="38" creationId="{065DADCA-EFE7-85E7-5C47-3337B5D50064}"/>
          </ac:picMkLst>
        </pc:picChg>
        <pc:picChg chg="add mod topLvl">
          <ac:chgData name="Thangavelu, Saravanan (Cognizant)" userId="684f141a-388b-43f6-8c57-32bba11f0cff" providerId="ADAL" clId="{2E3BCEB0-BCE1-4717-BE8D-34DF19D818B1}" dt="2023-09-06T13:21:17.394" v="11637" actId="165"/>
          <ac:picMkLst>
            <pc:docMk/>
            <pc:sldMk cId="240742899" sldId="2134806622"/>
            <ac:picMk id="39" creationId="{C11FB774-F861-C061-99DA-7B015BFD114C}"/>
          </ac:picMkLst>
        </pc:picChg>
        <pc:picChg chg="add mod topLvl">
          <ac:chgData name="Thangavelu, Saravanan (Cognizant)" userId="684f141a-388b-43f6-8c57-32bba11f0cff" providerId="ADAL" clId="{2E3BCEB0-BCE1-4717-BE8D-34DF19D818B1}" dt="2023-09-06T13:21:17.394" v="11637" actId="165"/>
          <ac:picMkLst>
            <pc:docMk/>
            <pc:sldMk cId="240742899" sldId="2134806622"/>
            <ac:picMk id="40" creationId="{ADD8327E-DAC3-F231-1E37-94D7E2FD17BD}"/>
          </ac:picMkLst>
        </pc:picChg>
        <pc:picChg chg="add mod topLvl">
          <ac:chgData name="Thangavelu, Saravanan (Cognizant)" userId="684f141a-388b-43f6-8c57-32bba11f0cff" providerId="ADAL" clId="{2E3BCEB0-BCE1-4717-BE8D-34DF19D818B1}" dt="2023-09-06T13:21:17.394" v="11637" actId="165"/>
          <ac:picMkLst>
            <pc:docMk/>
            <pc:sldMk cId="240742899" sldId="2134806622"/>
            <ac:picMk id="41" creationId="{76E79365-525E-5D74-AFB2-52E96E3FA152}"/>
          </ac:picMkLst>
        </pc:picChg>
        <pc:picChg chg="add mod topLvl">
          <ac:chgData name="Thangavelu, Saravanan (Cognizant)" userId="684f141a-388b-43f6-8c57-32bba11f0cff" providerId="ADAL" clId="{2E3BCEB0-BCE1-4717-BE8D-34DF19D818B1}" dt="2023-09-06T13:21:17.394" v="11637" actId="165"/>
          <ac:picMkLst>
            <pc:docMk/>
            <pc:sldMk cId="240742899" sldId="2134806622"/>
            <ac:picMk id="42" creationId="{BB4D7D90-320D-3EF3-2D6C-4BC672D39D54}"/>
          </ac:picMkLst>
        </pc:picChg>
        <pc:picChg chg="add mod topLvl">
          <ac:chgData name="Thangavelu, Saravanan (Cognizant)" userId="684f141a-388b-43f6-8c57-32bba11f0cff" providerId="ADAL" clId="{2E3BCEB0-BCE1-4717-BE8D-34DF19D818B1}" dt="2023-09-06T13:21:17.394" v="11637" actId="165"/>
          <ac:picMkLst>
            <pc:docMk/>
            <pc:sldMk cId="240742899" sldId="2134806622"/>
            <ac:picMk id="43" creationId="{AD5BE04F-0147-1B09-8E5F-D0C1ED80A20C}"/>
          </ac:picMkLst>
        </pc:picChg>
        <pc:picChg chg="add mod topLvl">
          <ac:chgData name="Thangavelu, Saravanan (Cognizant)" userId="684f141a-388b-43f6-8c57-32bba11f0cff" providerId="ADAL" clId="{2E3BCEB0-BCE1-4717-BE8D-34DF19D818B1}" dt="2023-09-06T13:21:17.394" v="11637" actId="165"/>
          <ac:picMkLst>
            <pc:docMk/>
            <pc:sldMk cId="240742899" sldId="2134806622"/>
            <ac:picMk id="44" creationId="{8D4666C2-6050-C439-BC1A-C9617B567471}"/>
          </ac:picMkLst>
        </pc:picChg>
        <pc:picChg chg="add mod topLvl">
          <ac:chgData name="Thangavelu, Saravanan (Cognizant)" userId="684f141a-388b-43f6-8c57-32bba11f0cff" providerId="ADAL" clId="{2E3BCEB0-BCE1-4717-BE8D-34DF19D818B1}" dt="2023-09-06T13:21:17.394" v="11637" actId="165"/>
          <ac:picMkLst>
            <pc:docMk/>
            <pc:sldMk cId="240742899" sldId="2134806622"/>
            <ac:picMk id="45" creationId="{995C1DE2-A2D6-5A5A-39F1-F2622914A125}"/>
          </ac:picMkLst>
        </pc:picChg>
        <pc:picChg chg="add mod topLvl">
          <ac:chgData name="Thangavelu, Saravanan (Cognizant)" userId="684f141a-388b-43f6-8c57-32bba11f0cff" providerId="ADAL" clId="{2E3BCEB0-BCE1-4717-BE8D-34DF19D818B1}" dt="2023-09-06T13:21:17.394" v="11637" actId="165"/>
          <ac:picMkLst>
            <pc:docMk/>
            <pc:sldMk cId="240742899" sldId="2134806622"/>
            <ac:picMk id="46" creationId="{D2381353-2FBC-987F-79FC-0A1B09994067}"/>
          </ac:picMkLst>
        </pc:picChg>
        <pc:picChg chg="add mod topLvl">
          <ac:chgData name="Thangavelu, Saravanan (Cognizant)" userId="684f141a-388b-43f6-8c57-32bba11f0cff" providerId="ADAL" clId="{2E3BCEB0-BCE1-4717-BE8D-34DF19D818B1}" dt="2023-09-06T13:21:17.394" v="11637" actId="165"/>
          <ac:picMkLst>
            <pc:docMk/>
            <pc:sldMk cId="240742899" sldId="2134806622"/>
            <ac:picMk id="1026" creationId="{6399852B-6461-5C90-881E-C58E305ABFB1}"/>
          </ac:picMkLst>
        </pc:picChg>
        <pc:picChg chg="add del mod">
          <ac:chgData name="Thangavelu, Saravanan (Cognizant)" userId="684f141a-388b-43f6-8c57-32bba11f0cff" providerId="ADAL" clId="{2E3BCEB0-BCE1-4717-BE8D-34DF19D818B1}" dt="2023-08-22T01:53:57.049" v="3077" actId="478"/>
          <ac:picMkLst>
            <pc:docMk/>
            <pc:sldMk cId="240742899" sldId="2134806622"/>
            <ac:picMk id="1028" creationId="{E36D4614-7471-25AD-CED4-DC875045E100}"/>
          </ac:picMkLst>
        </pc:picChg>
        <pc:picChg chg="add mod topLvl">
          <ac:chgData name="Thangavelu, Saravanan (Cognizant)" userId="684f141a-388b-43f6-8c57-32bba11f0cff" providerId="ADAL" clId="{2E3BCEB0-BCE1-4717-BE8D-34DF19D818B1}" dt="2023-09-09T03:03:09.156" v="20193" actId="14100"/>
          <ac:picMkLst>
            <pc:docMk/>
            <pc:sldMk cId="240742899" sldId="2134806622"/>
            <ac:picMk id="1030" creationId="{BF6C2BB3-9E64-26E8-E803-0E5547ABBDF3}"/>
          </ac:picMkLst>
        </pc:picChg>
        <pc:picChg chg="add del mod">
          <ac:chgData name="Thangavelu, Saravanan (Cognizant)" userId="684f141a-388b-43f6-8c57-32bba11f0cff" providerId="ADAL" clId="{2E3BCEB0-BCE1-4717-BE8D-34DF19D818B1}" dt="2023-08-22T02:04:09.155" v="3133" actId="478"/>
          <ac:picMkLst>
            <pc:docMk/>
            <pc:sldMk cId="240742899" sldId="2134806622"/>
            <ac:picMk id="1032" creationId="{48FB53A7-1FF5-0156-E1E3-71945BEAD72B}"/>
          </ac:picMkLst>
        </pc:picChg>
        <pc:picChg chg="add mod topLvl">
          <ac:chgData name="Thangavelu, Saravanan (Cognizant)" userId="684f141a-388b-43f6-8c57-32bba11f0cff" providerId="ADAL" clId="{2E3BCEB0-BCE1-4717-BE8D-34DF19D818B1}" dt="2023-09-09T03:02:54.511" v="20191" actId="1076"/>
          <ac:picMkLst>
            <pc:docMk/>
            <pc:sldMk cId="240742899" sldId="2134806622"/>
            <ac:picMk id="1034" creationId="{06FD6F61-EDFF-9D83-031E-89DEA7E5D423}"/>
          </ac:picMkLst>
        </pc:picChg>
        <pc:picChg chg="add mod topLvl">
          <ac:chgData name="Thangavelu, Saravanan (Cognizant)" userId="684f141a-388b-43f6-8c57-32bba11f0cff" providerId="ADAL" clId="{2E3BCEB0-BCE1-4717-BE8D-34DF19D818B1}" dt="2023-09-09T03:03:35.236" v="20196" actId="1076"/>
          <ac:picMkLst>
            <pc:docMk/>
            <pc:sldMk cId="240742899" sldId="2134806622"/>
            <ac:picMk id="1036" creationId="{4E710769-9A9F-05F8-767A-8710F50C75C9}"/>
          </ac:picMkLst>
        </pc:picChg>
        <pc:picChg chg="add mod topLvl">
          <ac:chgData name="Thangavelu, Saravanan (Cognizant)" userId="684f141a-388b-43f6-8c57-32bba11f0cff" providerId="ADAL" clId="{2E3BCEB0-BCE1-4717-BE8D-34DF19D818B1}" dt="2023-09-09T03:03:58.697" v="20200" actId="1076"/>
          <ac:picMkLst>
            <pc:docMk/>
            <pc:sldMk cId="240742899" sldId="2134806622"/>
            <ac:picMk id="1038" creationId="{4452D05A-9682-6EAD-457C-58E7C23684CF}"/>
          </ac:picMkLst>
        </pc:picChg>
        <pc:picChg chg="add del mod topLvl">
          <ac:chgData name="Thangavelu, Saravanan (Cognizant)" userId="684f141a-388b-43f6-8c57-32bba11f0cff" providerId="ADAL" clId="{2E3BCEB0-BCE1-4717-BE8D-34DF19D818B1}" dt="2023-09-06T13:21:17.394" v="11637" actId="165"/>
          <ac:picMkLst>
            <pc:docMk/>
            <pc:sldMk cId="240742899" sldId="2134806622"/>
            <ac:picMk id="1040" creationId="{20039825-B86C-4CFE-6CFE-DB3DCD4CDBB8}"/>
          </ac:picMkLst>
        </pc:picChg>
        <pc:cxnChg chg="add mod topLvl">
          <ac:chgData name="Thangavelu, Saravanan (Cognizant)" userId="684f141a-388b-43f6-8c57-32bba11f0cff" providerId="ADAL" clId="{2E3BCEB0-BCE1-4717-BE8D-34DF19D818B1}" dt="2023-09-09T03:03:19.438" v="20194" actId="1076"/>
          <ac:cxnSpMkLst>
            <pc:docMk/>
            <pc:sldMk cId="240742899" sldId="2134806622"/>
            <ac:cxnSpMk id="22" creationId="{A167270F-A289-92E3-0CF5-C63EEA20E917}"/>
          </ac:cxnSpMkLst>
        </pc:cxnChg>
        <pc:cxnChg chg="add mod topLvl">
          <ac:chgData name="Thangavelu, Saravanan (Cognizant)" userId="684f141a-388b-43f6-8c57-32bba11f0cff" providerId="ADAL" clId="{2E3BCEB0-BCE1-4717-BE8D-34DF19D818B1}" dt="2023-09-09T03:03:19.438" v="20194" actId="1076"/>
          <ac:cxnSpMkLst>
            <pc:docMk/>
            <pc:sldMk cId="240742899" sldId="2134806622"/>
            <ac:cxnSpMk id="24" creationId="{EEBCED2A-4CE6-5376-AA86-06510734C8F5}"/>
          </ac:cxnSpMkLst>
        </pc:cxnChg>
        <pc:cxnChg chg="add del mod topLvl">
          <ac:chgData name="Thangavelu, Saravanan (Cognizant)" userId="684f141a-388b-43f6-8c57-32bba11f0cff" providerId="ADAL" clId="{2E3BCEB0-BCE1-4717-BE8D-34DF19D818B1}" dt="2023-09-09T03:02:35.755" v="20188" actId="478"/>
          <ac:cxnSpMkLst>
            <pc:docMk/>
            <pc:sldMk cId="240742899" sldId="2134806622"/>
            <ac:cxnSpMk id="31" creationId="{1C279185-307E-F521-3773-725AA8C66E62}"/>
          </ac:cxnSpMkLst>
        </pc:cxnChg>
        <pc:cxnChg chg="add mod topLvl">
          <ac:chgData name="Thangavelu, Saravanan (Cognizant)" userId="684f141a-388b-43f6-8c57-32bba11f0cff" providerId="ADAL" clId="{2E3BCEB0-BCE1-4717-BE8D-34DF19D818B1}" dt="2023-09-09T03:04:32.796" v="20205" actId="1076"/>
          <ac:cxnSpMkLst>
            <pc:docMk/>
            <pc:sldMk cId="240742899" sldId="2134806622"/>
            <ac:cxnSpMk id="47" creationId="{130EA10B-DAD0-5F5D-5F95-9EC9F3E4481F}"/>
          </ac:cxnSpMkLst>
        </pc:cxnChg>
        <pc:cxnChg chg="add mod topLvl">
          <ac:chgData name="Thangavelu, Saravanan (Cognizant)" userId="684f141a-388b-43f6-8c57-32bba11f0cff" providerId="ADAL" clId="{2E3BCEB0-BCE1-4717-BE8D-34DF19D818B1}" dt="2023-09-06T13:21:17.394" v="11637" actId="165"/>
          <ac:cxnSpMkLst>
            <pc:docMk/>
            <pc:sldMk cId="240742899" sldId="2134806622"/>
            <ac:cxnSpMk id="52" creationId="{5FB9D71E-67D0-383E-78ED-F3E8FCB1B941}"/>
          </ac:cxnSpMkLst>
        </pc:cxnChg>
      </pc:sldChg>
      <pc:sldChg chg="addSp delSp modSp new mod modNotesTx">
        <pc:chgData name="Thangavelu, Saravanan (Cognizant)" userId="684f141a-388b-43f6-8c57-32bba11f0cff" providerId="ADAL" clId="{2E3BCEB0-BCE1-4717-BE8D-34DF19D818B1}" dt="2023-09-12T01:31:38.461" v="21076" actId="255"/>
        <pc:sldMkLst>
          <pc:docMk/>
          <pc:sldMk cId="2798523735" sldId="2134806623"/>
        </pc:sldMkLst>
        <pc:spChg chg="mod">
          <ac:chgData name="Thangavelu, Saravanan (Cognizant)" userId="684f141a-388b-43f6-8c57-32bba11f0cff" providerId="ADAL" clId="{2E3BCEB0-BCE1-4717-BE8D-34DF19D818B1}" dt="2023-08-26T16:14:07.250" v="7219" actId="1076"/>
          <ac:spMkLst>
            <pc:docMk/>
            <pc:sldMk cId="2798523735" sldId="2134806623"/>
            <ac:spMk id="4" creationId="{6DF3C5EA-B0C5-74C1-5F57-51A90D49AE05}"/>
          </ac:spMkLst>
        </pc:spChg>
        <pc:spChg chg="add del mod">
          <ac:chgData name="Thangavelu, Saravanan (Cognizant)" userId="684f141a-388b-43f6-8c57-32bba11f0cff" providerId="ADAL" clId="{2E3BCEB0-BCE1-4717-BE8D-34DF19D818B1}" dt="2023-08-21T22:55:16.831" v="1715" actId="478"/>
          <ac:spMkLst>
            <pc:docMk/>
            <pc:sldMk cId="2798523735" sldId="2134806623"/>
            <ac:spMk id="5" creationId="{A2707F82-31C7-2AB9-0DD1-A798A7DD0A12}"/>
          </ac:spMkLst>
        </pc:spChg>
        <pc:spChg chg="add mod">
          <ac:chgData name="Thangavelu, Saravanan (Cognizant)" userId="684f141a-388b-43f6-8c57-32bba11f0cff" providerId="ADAL" clId="{2E3BCEB0-BCE1-4717-BE8D-34DF19D818B1}" dt="2023-09-12T01:19:24.834" v="21031" actId="1036"/>
          <ac:spMkLst>
            <pc:docMk/>
            <pc:sldMk cId="2798523735" sldId="2134806623"/>
            <ac:spMk id="5" creationId="{E9EE800D-84FF-327D-E225-E5BADCF7466F}"/>
          </ac:spMkLst>
        </pc:spChg>
        <pc:spChg chg="add mod">
          <ac:chgData name="Thangavelu, Saravanan (Cognizant)" userId="684f141a-388b-43f6-8c57-32bba11f0cff" providerId="ADAL" clId="{2E3BCEB0-BCE1-4717-BE8D-34DF19D818B1}" dt="2023-08-26T16:13:43.486" v="7216" actId="164"/>
          <ac:spMkLst>
            <pc:docMk/>
            <pc:sldMk cId="2798523735" sldId="2134806623"/>
            <ac:spMk id="6" creationId="{482E39D4-CAC5-3BA1-61F9-4499FFEF29D0}"/>
          </ac:spMkLst>
        </pc:spChg>
        <pc:spChg chg="add mod">
          <ac:chgData name="Thangavelu, Saravanan (Cognizant)" userId="684f141a-388b-43f6-8c57-32bba11f0cff" providerId="ADAL" clId="{2E3BCEB0-BCE1-4717-BE8D-34DF19D818B1}" dt="2023-08-26T16:13:43.486" v="7216" actId="164"/>
          <ac:spMkLst>
            <pc:docMk/>
            <pc:sldMk cId="2798523735" sldId="2134806623"/>
            <ac:spMk id="7" creationId="{10968774-07DC-A947-F745-3BE7460CF3B1}"/>
          </ac:spMkLst>
        </pc:spChg>
        <pc:spChg chg="add mod">
          <ac:chgData name="Thangavelu, Saravanan (Cognizant)" userId="684f141a-388b-43f6-8c57-32bba11f0cff" providerId="ADAL" clId="{2E3BCEB0-BCE1-4717-BE8D-34DF19D818B1}" dt="2023-08-26T16:13:43.486" v="7216" actId="164"/>
          <ac:spMkLst>
            <pc:docMk/>
            <pc:sldMk cId="2798523735" sldId="2134806623"/>
            <ac:spMk id="8" creationId="{E7604341-A3D5-1C7C-9369-53B3271D0474}"/>
          </ac:spMkLst>
        </pc:spChg>
        <pc:spChg chg="add mod">
          <ac:chgData name="Thangavelu, Saravanan (Cognizant)" userId="684f141a-388b-43f6-8c57-32bba11f0cff" providerId="ADAL" clId="{2E3BCEB0-BCE1-4717-BE8D-34DF19D818B1}" dt="2023-08-26T16:13:43.486" v="7216" actId="164"/>
          <ac:spMkLst>
            <pc:docMk/>
            <pc:sldMk cId="2798523735" sldId="2134806623"/>
            <ac:spMk id="9" creationId="{E1AD664C-6AC7-3C8D-4343-039330AF7F95}"/>
          </ac:spMkLst>
        </pc:spChg>
        <pc:spChg chg="add mod">
          <ac:chgData name="Thangavelu, Saravanan (Cognizant)" userId="684f141a-388b-43f6-8c57-32bba11f0cff" providerId="ADAL" clId="{2E3BCEB0-BCE1-4717-BE8D-34DF19D818B1}" dt="2023-08-26T16:13:43.486" v="7216" actId="164"/>
          <ac:spMkLst>
            <pc:docMk/>
            <pc:sldMk cId="2798523735" sldId="2134806623"/>
            <ac:spMk id="10" creationId="{A7FAF2C7-2B06-BBBC-6F95-F1FCCD5BC58C}"/>
          </ac:spMkLst>
        </pc:spChg>
        <pc:spChg chg="add mod">
          <ac:chgData name="Thangavelu, Saravanan (Cognizant)" userId="684f141a-388b-43f6-8c57-32bba11f0cff" providerId="ADAL" clId="{2E3BCEB0-BCE1-4717-BE8D-34DF19D818B1}" dt="2023-08-26T16:13:43.486" v="7216" actId="164"/>
          <ac:spMkLst>
            <pc:docMk/>
            <pc:sldMk cId="2798523735" sldId="2134806623"/>
            <ac:spMk id="11" creationId="{0EB49D3F-3E0E-41FF-37C3-BEBDA0657551}"/>
          </ac:spMkLst>
        </pc:spChg>
        <pc:spChg chg="add mod">
          <ac:chgData name="Thangavelu, Saravanan (Cognizant)" userId="684f141a-388b-43f6-8c57-32bba11f0cff" providerId="ADAL" clId="{2E3BCEB0-BCE1-4717-BE8D-34DF19D818B1}" dt="2023-08-26T16:13:43.486" v="7216" actId="164"/>
          <ac:spMkLst>
            <pc:docMk/>
            <pc:sldMk cId="2798523735" sldId="2134806623"/>
            <ac:spMk id="12" creationId="{9F6452FD-3E72-5BE7-4B54-D236EA024A29}"/>
          </ac:spMkLst>
        </pc:spChg>
        <pc:spChg chg="add del mod">
          <ac:chgData name="Thangavelu, Saravanan (Cognizant)" userId="684f141a-388b-43f6-8c57-32bba11f0cff" providerId="ADAL" clId="{2E3BCEB0-BCE1-4717-BE8D-34DF19D818B1}" dt="2023-08-21T23:01:31.338" v="1837" actId="478"/>
          <ac:spMkLst>
            <pc:docMk/>
            <pc:sldMk cId="2798523735" sldId="2134806623"/>
            <ac:spMk id="13" creationId="{91649C1F-6639-BF74-E383-62170898A2A7}"/>
          </ac:spMkLst>
        </pc:spChg>
        <pc:spChg chg="add del mod">
          <ac:chgData name="Thangavelu, Saravanan (Cognizant)" userId="684f141a-388b-43f6-8c57-32bba11f0cff" providerId="ADAL" clId="{2E3BCEB0-BCE1-4717-BE8D-34DF19D818B1}" dt="2023-08-21T23:01:31.338" v="1837" actId="478"/>
          <ac:spMkLst>
            <pc:docMk/>
            <pc:sldMk cId="2798523735" sldId="2134806623"/>
            <ac:spMk id="14" creationId="{23A445AB-4CE0-CFD3-B0B7-44687B7C680B}"/>
          </ac:spMkLst>
        </pc:spChg>
        <pc:spChg chg="add mod">
          <ac:chgData name="Thangavelu, Saravanan (Cognizant)" userId="684f141a-388b-43f6-8c57-32bba11f0cff" providerId="ADAL" clId="{2E3BCEB0-BCE1-4717-BE8D-34DF19D818B1}" dt="2023-09-12T01:19:24.834" v="21031" actId="1036"/>
          <ac:spMkLst>
            <pc:docMk/>
            <pc:sldMk cId="2798523735" sldId="2134806623"/>
            <ac:spMk id="14" creationId="{BC8316B8-1702-A6E4-4E98-55A4DDF131A3}"/>
          </ac:spMkLst>
        </pc:spChg>
        <pc:spChg chg="add mod">
          <ac:chgData name="Thangavelu, Saravanan (Cognizant)" userId="684f141a-388b-43f6-8c57-32bba11f0cff" providerId="ADAL" clId="{2E3BCEB0-BCE1-4717-BE8D-34DF19D818B1}" dt="2023-09-12T01:19:24.834" v="21031" actId="1036"/>
          <ac:spMkLst>
            <pc:docMk/>
            <pc:sldMk cId="2798523735" sldId="2134806623"/>
            <ac:spMk id="15" creationId="{6E143E60-C317-22A6-B22A-20C7382F4F57}"/>
          </ac:spMkLst>
        </pc:spChg>
        <pc:spChg chg="add del mod">
          <ac:chgData name="Thangavelu, Saravanan (Cognizant)" userId="684f141a-388b-43f6-8c57-32bba11f0cff" providerId="ADAL" clId="{2E3BCEB0-BCE1-4717-BE8D-34DF19D818B1}" dt="2023-08-21T23:01:31.338" v="1837" actId="478"/>
          <ac:spMkLst>
            <pc:docMk/>
            <pc:sldMk cId="2798523735" sldId="2134806623"/>
            <ac:spMk id="15" creationId="{A94AFB5C-0CBA-9553-BFAB-28F2FDD7704E}"/>
          </ac:spMkLst>
        </pc:spChg>
        <pc:spChg chg="add mod">
          <ac:chgData name="Thangavelu, Saravanan (Cognizant)" userId="684f141a-388b-43f6-8c57-32bba11f0cff" providerId="ADAL" clId="{2E3BCEB0-BCE1-4717-BE8D-34DF19D818B1}" dt="2023-08-26T16:13:43.486" v="7216" actId="164"/>
          <ac:spMkLst>
            <pc:docMk/>
            <pc:sldMk cId="2798523735" sldId="2134806623"/>
            <ac:spMk id="16" creationId="{3444C0CE-3873-2382-F43A-E3B1BB3504C8}"/>
          </ac:spMkLst>
        </pc:spChg>
        <pc:spChg chg="add mod">
          <ac:chgData name="Thangavelu, Saravanan (Cognizant)" userId="684f141a-388b-43f6-8c57-32bba11f0cff" providerId="ADAL" clId="{2E3BCEB0-BCE1-4717-BE8D-34DF19D818B1}" dt="2023-09-12T01:31:38.461" v="21076" actId="255"/>
          <ac:spMkLst>
            <pc:docMk/>
            <pc:sldMk cId="2798523735" sldId="2134806623"/>
            <ac:spMk id="17" creationId="{C9736634-2E22-A85F-D309-E221FB051CEC}"/>
          </ac:spMkLst>
        </pc:spChg>
        <pc:spChg chg="add mod">
          <ac:chgData name="Thangavelu, Saravanan (Cognizant)" userId="684f141a-388b-43f6-8c57-32bba11f0cff" providerId="ADAL" clId="{2E3BCEB0-BCE1-4717-BE8D-34DF19D818B1}" dt="2023-08-26T16:13:43.486" v="7216" actId="164"/>
          <ac:spMkLst>
            <pc:docMk/>
            <pc:sldMk cId="2798523735" sldId="2134806623"/>
            <ac:spMk id="18" creationId="{98639DA5-8878-710C-4943-D8D56FF51E1D}"/>
          </ac:spMkLst>
        </pc:spChg>
        <pc:spChg chg="add mod">
          <ac:chgData name="Thangavelu, Saravanan (Cognizant)" userId="684f141a-388b-43f6-8c57-32bba11f0cff" providerId="ADAL" clId="{2E3BCEB0-BCE1-4717-BE8D-34DF19D818B1}" dt="2023-09-12T01:31:12.277" v="21070" actId="255"/>
          <ac:spMkLst>
            <pc:docMk/>
            <pc:sldMk cId="2798523735" sldId="2134806623"/>
            <ac:spMk id="19" creationId="{8F770645-64C8-4E2A-F8CE-B8717CD9540C}"/>
          </ac:spMkLst>
        </pc:spChg>
        <pc:spChg chg="add mod">
          <ac:chgData name="Thangavelu, Saravanan (Cognizant)" userId="684f141a-388b-43f6-8c57-32bba11f0cff" providerId="ADAL" clId="{2E3BCEB0-BCE1-4717-BE8D-34DF19D818B1}" dt="2023-08-26T16:13:43.486" v="7216" actId="164"/>
          <ac:spMkLst>
            <pc:docMk/>
            <pc:sldMk cId="2798523735" sldId="2134806623"/>
            <ac:spMk id="20" creationId="{1F00F02A-7291-267F-4F6E-4A0008E6D961}"/>
          </ac:spMkLst>
        </pc:spChg>
        <pc:spChg chg="add mod">
          <ac:chgData name="Thangavelu, Saravanan (Cognizant)" userId="684f141a-388b-43f6-8c57-32bba11f0cff" providerId="ADAL" clId="{2E3BCEB0-BCE1-4717-BE8D-34DF19D818B1}" dt="2023-08-26T16:13:43.486" v="7216" actId="164"/>
          <ac:spMkLst>
            <pc:docMk/>
            <pc:sldMk cId="2798523735" sldId="2134806623"/>
            <ac:spMk id="21" creationId="{562791E8-171D-13F9-1024-AA1317912980}"/>
          </ac:spMkLst>
        </pc:spChg>
        <pc:spChg chg="mod">
          <ac:chgData name="Thangavelu, Saravanan (Cognizant)" userId="684f141a-388b-43f6-8c57-32bba11f0cff" providerId="ADAL" clId="{2E3BCEB0-BCE1-4717-BE8D-34DF19D818B1}" dt="2023-08-21T23:08:48.668" v="1949"/>
          <ac:spMkLst>
            <pc:docMk/>
            <pc:sldMk cId="2798523735" sldId="2134806623"/>
            <ac:spMk id="23" creationId="{BC09325C-B277-48DA-C61A-5931F5E7F46E}"/>
          </ac:spMkLst>
        </pc:spChg>
        <pc:spChg chg="mod">
          <ac:chgData name="Thangavelu, Saravanan (Cognizant)" userId="684f141a-388b-43f6-8c57-32bba11f0cff" providerId="ADAL" clId="{2E3BCEB0-BCE1-4717-BE8D-34DF19D818B1}" dt="2023-08-21T23:08:48.668" v="1949"/>
          <ac:spMkLst>
            <pc:docMk/>
            <pc:sldMk cId="2798523735" sldId="2134806623"/>
            <ac:spMk id="24" creationId="{8082BD2D-0B7E-7B97-BEFF-27932218AC0C}"/>
          </ac:spMkLst>
        </pc:spChg>
        <pc:spChg chg="mod">
          <ac:chgData name="Thangavelu, Saravanan (Cognizant)" userId="684f141a-388b-43f6-8c57-32bba11f0cff" providerId="ADAL" clId="{2E3BCEB0-BCE1-4717-BE8D-34DF19D818B1}" dt="2023-08-21T23:08:48.668" v="1949"/>
          <ac:spMkLst>
            <pc:docMk/>
            <pc:sldMk cId="2798523735" sldId="2134806623"/>
            <ac:spMk id="25" creationId="{162B41B7-81F3-A950-A48E-811CF89B5C2A}"/>
          </ac:spMkLst>
        </pc:spChg>
        <pc:spChg chg="mod">
          <ac:chgData name="Thangavelu, Saravanan (Cognizant)" userId="684f141a-388b-43f6-8c57-32bba11f0cff" providerId="ADAL" clId="{2E3BCEB0-BCE1-4717-BE8D-34DF19D818B1}" dt="2023-08-21T23:09:12.234" v="1952"/>
          <ac:spMkLst>
            <pc:docMk/>
            <pc:sldMk cId="2798523735" sldId="2134806623"/>
            <ac:spMk id="27" creationId="{775A6D56-8A2E-42FE-BC18-151DA9AA26E3}"/>
          </ac:spMkLst>
        </pc:spChg>
        <pc:spChg chg="mod">
          <ac:chgData name="Thangavelu, Saravanan (Cognizant)" userId="684f141a-388b-43f6-8c57-32bba11f0cff" providerId="ADAL" clId="{2E3BCEB0-BCE1-4717-BE8D-34DF19D818B1}" dt="2023-08-21T23:09:12.234" v="1952"/>
          <ac:spMkLst>
            <pc:docMk/>
            <pc:sldMk cId="2798523735" sldId="2134806623"/>
            <ac:spMk id="28" creationId="{3A396367-D989-E096-EE59-BC3CD1061582}"/>
          </ac:spMkLst>
        </pc:spChg>
        <pc:spChg chg="mod">
          <ac:chgData name="Thangavelu, Saravanan (Cognizant)" userId="684f141a-388b-43f6-8c57-32bba11f0cff" providerId="ADAL" clId="{2E3BCEB0-BCE1-4717-BE8D-34DF19D818B1}" dt="2023-08-21T23:09:12.234" v="1952"/>
          <ac:spMkLst>
            <pc:docMk/>
            <pc:sldMk cId="2798523735" sldId="2134806623"/>
            <ac:spMk id="29" creationId="{481A3334-BC24-4F0A-28F5-49187122EE0E}"/>
          </ac:spMkLst>
        </pc:spChg>
        <pc:spChg chg="add del mod">
          <ac:chgData name="Thangavelu, Saravanan (Cognizant)" userId="684f141a-388b-43f6-8c57-32bba11f0cff" providerId="ADAL" clId="{2E3BCEB0-BCE1-4717-BE8D-34DF19D818B1}" dt="2023-08-26T16:13:43.486" v="7216" actId="164"/>
          <ac:spMkLst>
            <pc:docMk/>
            <pc:sldMk cId="2798523735" sldId="2134806623"/>
            <ac:spMk id="30" creationId="{FC6A055F-AFB0-BA52-67A9-2D4BA9D79254}"/>
          </ac:spMkLst>
        </pc:spChg>
        <pc:spChg chg="mod">
          <ac:chgData name="Thangavelu, Saravanan (Cognizant)" userId="684f141a-388b-43f6-8c57-32bba11f0cff" providerId="ADAL" clId="{2E3BCEB0-BCE1-4717-BE8D-34DF19D818B1}" dt="2023-08-21T23:11:09.450" v="1981" actId="13822"/>
          <ac:spMkLst>
            <pc:docMk/>
            <pc:sldMk cId="2798523735" sldId="2134806623"/>
            <ac:spMk id="32" creationId="{2A6092A5-3066-17DF-3406-D9A0B9F7E862}"/>
          </ac:spMkLst>
        </pc:spChg>
        <pc:spChg chg="mod">
          <ac:chgData name="Thangavelu, Saravanan (Cognizant)" userId="684f141a-388b-43f6-8c57-32bba11f0cff" providerId="ADAL" clId="{2E3BCEB0-BCE1-4717-BE8D-34DF19D818B1}" dt="2023-08-21T23:11:09.450" v="1981" actId="13822"/>
          <ac:spMkLst>
            <pc:docMk/>
            <pc:sldMk cId="2798523735" sldId="2134806623"/>
            <ac:spMk id="33" creationId="{78C8FA8F-9A38-233C-8736-7C70FD8CC72D}"/>
          </ac:spMkLst>
        </pc:spChg>
        <pc:spChg chg="mod">
          <ac:chgData name="Thangavelu, Saravanan (Cognizant)" userId="684f141a-388b-43f6-8c57-32bba11f0cff" providerId="ADAL" clId="{2E3BCEB0-BCE1-4717-BE8D-34DF19D818B1}" dt="2023-08-21T23:11:09.450" v="1981" actId="13822"/>
          <ac:spMkLst>
            <pc:docMk/>
            <pc:sldMk cId="2798523735" sldId="2134806623"/>
            <ac:spMk id="34" creationId="{884FD1C6-1994-0A88-4A27-13D6E3B9AA6D}"/>
          </ac:spMkLst>
        </pc:spChg>
        <pc:spChg chg="add del mod">
          <ac:chgData name="Thangavelu, Saravanan (Cognizant)" userId="684f141a-388b-43f6-8c57-32bba11f0cff" providerId="ADAL" clId="{2E3BCEB0-BCE1-4717-BE8D-34DF19D818B1}" dt="2023-08-21T23:13:08.775" v="1988" actId="11529"/>
          <ac:spMkLst>
            <pc:docMk/>
            <pc:sldMk cId="2798523735" sldId="2134806623"/>
            <ac:spMk id="35" creationId="{1F90DF60-74E1-AD23-8DE0-988D498A3137}"/>
          </ac:spMkLst>
        </pc:spChg>
        <pc:spChg chg="add mod">
          <ac:chgData name="Thangavelu, Saravanan (Cognizant)" userId="684f141a-388b-43f6-8c57-32bba11f0cff" providerId="ADAL" clId="{2E3BCEB0-BCE1-4717-BE8D-34DF19D818B1}" dt="2023-08-26T16:13:43.486" v="7216" actId="164"/>
          <ac:spMkLst>
            <pc:docMk/>
            <pc:sldMk cId="2798523735" sldId="2134806623"/>
            <ac:spMk id="36" creationId="{70B9814B-7F8D-5118-2CA3-36C8316730D6}"/>
          </ac:spMkLst>
        </pc:spChg>
        <pc:spChg chg="add mod">
          <ac:chgData name="Thangavelu, Saravanan (Cognizant)" userId="684f141a-388b-43f6-8c57-32bba11f0cff" providerId="ADAL" clId="{2E3BCEB0-BCE1-4717-BE8D-34DF19D818B1}" dt="2023-09-12T01:20:20.111" v="21034" actId="20577"/>
          <ac:spMkLst>
            <pc:docMk/>
            <pc:sldMk cId="2798523735" sldId="2134806623"/>
            <ac:spMk id="37" creationId="{56A0AD5A-920B-247C-D0A0-C070C33A8BCD}"/>
          </ac:spMkLst>
        </pc:spChg>
        <pc:spChg chg="mod">
          <ac:chgData name="Thangavelu, Saravanan (Cognizant)" userId="684f141a-388b-43f6-8c57-32bba11f0cff" providerId="ADAL" clId="{2E3BCEB0-BCE1-4717-BE8D-34DF19D818B1}" dt="2023-08-21T23:15:56.093" v="2006" actId="108"/>
          <ac:spMkLst>
            <pc:docMk/>
            <pc:sldMk cId="2798523735" sldId="2134806623"/>
            <ac:spMk id="39" creationId="{C38E382E-68D4-6560-E5CB-53CDE347CC0B}"/>
          </ac:spMkLst>
        </pc:spChg>
        <pc:spChg chg="mod">
          <ac:chgData name="Thangavelu, Saravanan (Cognizant)" userId="684f141a-388b-43f6-8c57-32bba11f0cff" providerId="ADAL" clId="{2E3BCEB0-BCE1-4717-BE8D-34DF19D818B1}" dt="2023-08-21T23:15:56.093" v="2006" actId="108"/>
          <ac:spMkLst>
            <pc:docMk/>
            <pc:sldMk cId="2798523735" sldId="2134806623"/>
            <ac:spMk id="40" creationId="{274BC004-4702-B4E1-F54C-B862962C5D81}"/>
          </ac:spMkLst>
        </pc:spChg>
        <pc:spChg chg="mod">
          <ac:chgData name="Thangavelu, Saravanan (Cognizant)" userId="684f141a-388b-43f6-8c57-32bba11f0cff" providerId="ADAL" clId="{2E3BCEB0-BCE1-4717-BE8D-34DF19D818B1}" dt="2023-08-21T23:15:56.093" v="2006" actId="108"/>
          <ac:spMkLst>
            <pc:docMk/>
            <pc:sldMk cId="2798523735" sldId="2134806623"/>
            <ac:spMk id="41" creationId="{4A4564DA-CF8D-E444-E06F-2DA0DD9BFDE4}"/>
          </ac:spMkLst>
        </pc:spChg>
        <pc:spChg chg="add mod">
          <ac:chgData name="Thangavelu, Saravanan (Cognizant)" userId="684f141a-388b-43f6-8c57-32bba11f0cff" providerId="ADAL" clId="{2E3BCEB0-BCE1-4717-BE8D-34DF19D818B1}" dt="2023-08-26T16:13:43.486" v="7216" actId="164"/>
          <ac:spMkLst>
            <pc:docMk/>
            <pc:sldMk cId="2798523735" sldId="2134806623"/>
            <ac:spMk id="42" creationId="{3CD4F395-F153-6BBC-0199-ED5A750B1D75}"/>
          </ac:spMkLst>
        </pc:spChg>
        <pc:spChg chg="add mod">
          <ac:chgData name="Thangavelu, Saravanan (Cognizant)" userId="684f141a-388b-43f6-8c57-32bba11f0cff" providerId="ADAL" clId="{2E3BCEB0-BCE1-4717-BE8D-34DF19D818B1}" dt="2023-08-26T16:13:43.486" v="7216" actId="164"/>
          <ac:spMkLst>
            <pc:docMk/>
            <pc:sldMk cId="2798523735" sldId="2134806623"/>
            <ac:spMk id="43" creationId="{0A1A9A0C-6F94-E172-2810-4123F554EB3D}"/>
          </ac:spMkLst>
        </pc:spChg>
        <pc:spChg chg="add mod">
          <ac:chgData name="Thangavelu, Saravanan (Cognizant)" userId="684f141a-388b-43f6-8c57-32bba11f0cff" providerId="ADAL" clId="{2E3BCEB0-BCE1-4717-BE8D-34DF19D818B1}" dt="2023-08-26T16:13:43.486" v="7216" actId="164"/>
          <ac:spMkLst>
            <pc:docMk/>
            <pc:sldMk cId="2798523735" sldId="2134806623"/>
            <ac:spMk id="44" creationId="{36E0D4BF-33D3-6D14-E2D5-07CFF37BE056}"/>
          </ac:spMkLst>
        </pc:spChg>
        <pc:spChg chg="mod">
          <ac:chgData name="Thangavelu, Saravanan (Cognizant)" userId="684f141a-388b-43f6-8c57-32bba11f0cff" providerId="ADAL" clId="{2E3BCEB0-BCE1-4717-BE8D-34DF19D818B1}" dt="2023-08-21T23:19:25.060" v="2072" actId="207"/>
          <ac:spMkLst>
            <pc:docMk/>
            <pc:sldMk cId="2798523735" sldId="2134806623"/>
            <ac:spMk id="46" creationId="{59A972EB-E668-B9D9-73CA-1AD1AFEB05A0}"/>
          </ac:spMkLst>
        </pc:spChg>
        <pc:spChg chg="mod">
          <ac:chgData name="Thangavelu, Saravanan (Cognizant)" userId="684f141a-388b-43f6-8c57-32bba11f0cff" providerId="ADAL" clId="{2E3BCEB0-BCE1-4717-BE8D-34DF19D818B1}" dt="2023-08-21T23:19:25.060" v="2072" actId="207"/>
          <ac:spMkLst>
            <pc:docMk/>
            <pc:sldMk cId="2798523735" sldId="2134806623"/>
            <ac:spMk id="47" creationId="{D4CE9057-326B-3F57-890E-253E047EA85B}"/>
          </ac:spMkLst>
        </pc:spChg>
        <pc:spChg chg="mod">
          <ac:chgData name="Thangavelu, Saravanan (Cognizant)" userId="684f141a-388b-43f6-8c57-32bba11f0cff" providerId="ADAL" clId="{2E3BCEB0-BCE1-4717-BE8D-34DF19D818B1}" dt="2023-08-21T23:19:25.060" v="2072" actId="207"/>
          <ac:spMkLst>
            <pc:docMk/>
            <pc:sldMk cId="2798523735" sldId="2134806623"/>
            <ac:spMk id="48" creationId="{9531E9F1-D573-09B6-08CE-53CB2FE77646}"/>
          </ac:spMkLst>
        </pc:spChg>
        <pc:spChg chg="add mod">
          <ac:chgData name="Thangavelu, Saravanan (Cognizant)" userId="684f141a-388b-43f6-8c57-32bba11f0cff" providerId="ADAL" clId="{2E3BCEB0-BCE1-4717-BE8D-34DF19D818B1}" dt="2023-08-26T16:13:43.486" v="7216" actId="164"/>
          <ac:spMkLst>
            <pc:docMk/>
            <pc:sldMk cId="2798523735" sldId="2134806623"/>
            <ac:spMk id="49" creationId="{0489A822-35D8-F515-E6DC-52A119D41379}"/>
          </ac:spMkLst>
        </pc:spChg>
        <pc:spChg chg="mod">
          <ac:chgData name="Thangavelu, Saravanan (Cognizant)" userId="684f141a-388b-43f6-8c57-32bba11f0cff" providerId="ADAL" clId="{2E3BCEB0-BCE1-4717-BE8D-34DF19D818B1}" dt="2023-08-21T23:19:25.060" v="2072" actId="207"/>
          <ac:spMkLst>
            <pc:docMk/>
            <pc:sldMk cId="2798523735" sldId="2134806623"/>
            <ac:spMk id="51" creationId="{3B4ACA76-3128-8698-4C0B-BBA8EEC94A8A}"/>
          </ac:spMkLst>
        </pc:spChg>
        <pc:spChg chg="mod">
          <ac:chgData name="Thangavelu, Saravanan (Cognizant)" userId="684f141a-388b-43f6-8c57-32bba11f0cff" providerId="ADAL" clId="{2E3BCEB0-BCE1-4717-BE8D-34DF19D818B1}" dt="2023-08-21T23:19:25.060" v="2072" actId="207"/>
          <ac:spMkLst>
            <pc:docMk/>
            <pc:sldMk cId="2798523735" sldId="2134806623"/>
            <ac:spMk id="52" creationId="{60A4F2E5-60DD-4133-5B11-A69F7BBAA19B}"/>
          </ac:spMkLst>
        </pc:spChg>
        <pc:spChg chg="mod">
          <ac:chgData name="Thangavelu, Saravanan (Cognizant)" userId="684f141a-388b-43f6-8c57-32bba11f0cff" providerId="ADAL" clId="{2E3BCEB0-BCE1-4717-BE8D-34DF19D818B1}" dt="2023-08-21T23:19:25.060" v="2072" actId="207"/>
          <ac:spMkLst>
            <pc:docMk/>
            <pc:sldMk cId="2798523735" sldId="2134806623"/>
            <ac:spMk id="53" creationId="{68DCBF13-3A8B-DBD5-8004-22FCECE167CD}"/>
          </ac:spMkLst>
        </pc:spChg>
        <pc:spChg chg="add mod">
          <ac:chgData name="Thangavelu, Saravanan (Cognizant)" userId="684f141a-388b-43f6-8c57-32bba11f0cff" providerId="ADAL" clId="{2E3BCEB0-BCE1-4717-BE8D-34DF19D818B1}" dt="2023-08-26T16:13:43.486" v="7216" actId="164"/>
          <ac:spMkLst>
            <pc:docMk/>
            <pc:sldMk cId="2798523735" sldId="2134806623"/>
            <ac:spMk id="54" creationId="{E0E0703F-5201-DEB8-8F7A-4829BF54E5C5}"/>
          </ac:spMkLst>
        </pc:spChg>
        <pc:spChg chg="add mod">
          <ac:chgData name="Thangavelu, Saravanan (Cognizant)" userId="684f141a-388b-43f6-8c57-32bba11f0cff" providerId="ADAL" clId="{2E3BCEB0-BCE1-4717-BE8D-34DF19D818B1}" dt="2023-08-26T16:13:43.486" v="7216" actId="164"/>
          <ac:spMkLst>
            <pc:docMk/>
            <pc:sldMk cId="2798523735" sldId="2134806623"/>
            <ac:spMk id="55" creationId="{994D23F7-DEA2-09B4-D4DC-535322774A17}"/>
          </ac:spMkLst>
        </pc:spChg>
        <pc:spChg chg="add mod">
          <ac:chgData name="Thangavelu, Saravanan (Cognizant)" userId="684f141a-388b-43f6-8c57-32bba11f0cff" providerId="ADAL" clId="{2E3BCEB0-BCE1-4717-BE8D-34DF19D818B1}" dt="2023-08-26T16:13:43.486" v="7216" actId="164"/>
          <ac:spMkLst>
            <pc:docMk/>
            <pc:sldMk cId="2798523735" sldId="2134806623"/>
            <ac:spMk id="78" creationId="{C29122BD-7727-0077-45B9-A44B0722E021}"/>
          </ac:spMkLst>
        </pc:spChg>
        <pc:spChg chg="add mod">
          <ac:chgData name="Thangavelu, Saravanan (Cognizant)" userId="684f141a-388b-43f6-8c57-32bba11f0cff" providerId="ADAL" clId="{2E3BCEB0-BCE1-4717-BE8D-34DF19D818B1}" dt="2023-08-26T16:13:43.486" v="7216" actId="164"/>
          <ac:spMkLst>
            <pc:docMk/>
            <pc:sldMk cId="2798523735" sldId="2134806623"/>
            <ac:spMk id="80" creationId="{07847D04-42A9-379D-24AE-AE64F1A40516}"/>
          </ac:spMkLst>
        </pc:spChg>
        <pc:spChg chg="add del mod">
          <ac:chgData name="Thangavelu, Saravanan (Cognizant)" userId="684f141a-388b-43f6-8c57-32bba11f0cff" providerId="ADAL" clId="{2E3BCEB0-BCE1-4717-BE8D-34DF19D818B1}" dt="2023-08-22T01:13:22.395" v="2441" actId="478"/>
          <ac:spMkLst>
            <pc:docMk/>
            <pc:sldMk cId="2798523735" sldId="2134806623"/>
            <ac:spMk id="88" creationId="{32EA743E-CA9F-E1BE-E7A1-941515D18D09}"/>
          </ac:spMkLst>
        </pc:spChg>
        <pc:spChg chg="add del mod">
          <ac:chgData name="Thangavelu, Saravanan (Cognizant)" userId="684f141a-388b-43f6-8c57-32bba11f0cff" providerId="ADAL" clId="{2E3BCEB0-BCE1-4717-BE8D-34DF19D818B1}" dt="2023-08-22T01:13:22.395" v="2441" actId="478"/>
          <ac:spMkLst>
            <pc:docMk/>
            <pc:sldMk cId="2798523735" sldId="2134806623"/>
            <ac:spMk id="89" creationId="{77AEBC45-1392-DB11-61A9-8A246324B11B}"/>
          </ac:spMkLst>
        </pc:spChg>
        <pc:spChg chg="add del mod">
          <ac:chgData name="Thangavelu, Saravanan (Cognizant)" userId="684f141a-388b-43f6-8c57-32bba11f0cff" providerId="ADAL" clId="{2E3BCEB0-BCE1-4717-BE8D-34DF19D818B1}" dt="2023-08-22T01:13:22.395" v="2441" actId="478"/>
          <ac:spMkLst>
            <pc:docMk/>
            <pc:sldMk cId="2798523735" sldId="2134806623"/>
            <ac:spMk id="90" creationId="{1FAC44CE-5A9A-344C-D1DA-903FF53F4356}"/>
          </ac:spMkLst>
        </pc:spChg>
        <pc:spChg chg="add del mod">
          <ac:chgData name="Thangavelu, Saravanan (Cognizant)" userId="684f141a-388b-43f6-8c57-32bba11f0cff" providerId="ADAL" clId="{2E3BCEB0-BCE1-4717-BE8D-34DF19D818B1}" dt="2023-08-22T01:13:27.848" v="2443" actId="478"/>
          <ac:spMkLst>
            <pc:docMk/>
            <pc:sldMk cId="2798523735" sldId="2134806623"/>
            <ac:spMk id="91" creationId="{98C89252-854A-88E2-9BCD-83AA6377D54F}"/>
          </ac:spMkLst>
        </pc:spChg>
        <pc:spChg chg="add mod">
          <ac:chgData name="Thangavelu, Saravanan (Cognizant)" userId="684f141a-388b-43f6-8c57-32bba11f0cff" providerId="ADAL" clId="{2E3BCEB0-BCE1-4717-BE8D-34DF19D818B1}" dt="2023-08-24T00:22:53.907" v="4249" actId="571"/>
          <ac:spMkLst>
            <pc:docMk/>
            <pc:sldMk cId="2798523735" sldId="2134806623"/>
            <ac:spMk id="96" creationId="{C0412247-73F9-DE84-4068-C87B3E95F0F4}"/>
          </ac:spMkLst>
        </pc:spChg>
        <pc:spChg chg="add del mod">
          <ac:chgData name="Thangavelu, Saravanan (Cognizant)" userId="684f141a-388b-43f6-8c57-32bba11f0cff" providerId="ADAL" clId="{2E3BCEB0-BCE1-4717-BE8D-34DF19D818B1}" dt="2023-08-28T12:27:22.785" v="7315" actId="478"/>
          <ac:spMkLst>
            <pc:docMk/>
            <pc:sldMk cId="2798523735" sldId="2134806623"/>
            <ac:spMk id="97" creationId="{60EBE53F-3B4D-780A-4FDA-6344988BCC63}"/>
          </ac:spMkLst>
        </pc:spChg>
        <pc:spChg chg="add mod">
          <ac:chgData name="Thangavelu, Saravanan (Cognizant)" userId="684f141a-388b-43f6-8c57-32bba11f0cff" providerId="ADAL" clId="{2E3BCEB0-BCE1-4717-BE8D-34DF19D818B1}" dt="2023-08-26T16:13:43.486" v="7216" actId="164"/>
          <ac:spMkLst>
            <pc:docMk/>
            <pc:sldMk cId="2798523735" sldId="2134806623"/>
            <ac:spMk id="98" creationId="{39C2EB12-7613-9726-EA10-2354E1879754}"/>
          </ac:spMkLst>
        </pc:spChg>
        <pc:spChg chg="add mod">
          <ac:chgData name="Thangavelu, Saravanan (Cognizant)" userId="684f141a-388b-43f6-8c57-32bba11f0cff" providerId="ADAL" clId="{2E3BCEB0-BCE1-4717-BE8D-34DF19D818B1}" dt="2023-08-24T00:22:53.907" v="4249" actId="571"/>
          <ac:spMkLst>
            <pc:docMk/>
            <pc:sldMk cId="2798523735" sldId="2134806623"/>
            <ac:spMk id="99" creationId="{BC0D1B40-9A65-CEC1-1470-E70531104B34}"/>
          </ac:spMkLst>
        </pc:spChg>
        <pc:spChg chg="add mod">
          <ac:chgData name="Thangavelu, Saravanan (Cognizant)" userId="684f141a-388b-43f6-8c57-32bba11f0cff" providerId="ADAL" clId="{2E3BCEB0-BCE1-4717-BE8D-34DF19D818B1}" dt="2023-08-24T00:22:53.907" v="4249" actId="571"/>
          <ac:spMkLst>
            <pc:docMk/>
            <pc:sldMk cId="2798523735" sldId="2134806623"/>
            <ac:spMk id="101" creationId="{90A238F2-E0BC-4A0B-AAF6-F4A09ECE6DDD}"/>
          </ac:spMkLst>
        </pc:spChg>
        <pc:spChg chg="add mod">
          <ac:chgData name="Thangavelu, Saravanan (Cognizant)" userId="684f141a-388b-43f6-8c57-32bba11f0cff" providerId="ADAL" clId="{2E3BCEB0-BCE1-4717-BE8D-34DF19D818B1}" dt="2023-08-26T16:13:43.486" v="7216" actId="164"/>
          <ac:spMkLst>
            <pc:docMk/>
            <pc:sldMk cId="2798523735" sldId="2134806623"/>
            <ac:spMk id="102" creationId="{CA811B55-DEF1-83E7-47B6-C5D921FE9ED7}"/>
          </ac:spMkLst>
        </pc:spChg>
        <pc:spChg chg="add mod">
          <ac:chgData name="Thangavelu, Saravanan (Cognizant)" userId="684f141a-388b-43f6-8c57-32bba11f0cff" providerId="ADAL" clId="{2E3BCEB0-BCE1-4717-BE8D-34DF19D818B1}" dt="2023-08-26T16:13:43.486" v="7216" actId="164"/>
          <ac:spMkLst>
            <pc:docMk/>
            <pc:sldMk cId="2798523735" sldId="2134806623"/>
            <ac:spMk id="103" creationId="{F050C350-0A7B-7BDC-B1A8-639D8DDAE9B7}"/>
          </ac:spMkLst>
        </pc:spChg>
        <pc:spChg chg="add mod">
          <ac:chgData name="Thangavelu, Saravanan (Cognizant)" userId="684f141a-388b-43f6-8c57-32bba11f0cff" providerId="ADAL" clId="{2E3BCEB0-BCE1-4717-BE8D-34DF19D818B1}" dt="2023-09-12T01:16:51.924" v="20966" actId="255"/>
          <ac:spMkLst>
            <pc:docMk/>
            <pc:sldMk cId="2798523735" sldId="2134806623"/>
            <ac:spMk id="104" creationId="{2C2CA93C-00DE-5609-2EF4-9FA7B2366B6F}"/>
          </ac:spMkLst>
        </pc:spChg>
        <pc:spChg chg="add mod">
          <ac:chgData name="Thangavelu, Saravanan (Cognizant)" userId="684f141a-388b-43f6-8c57-32bba11f0cff" providerId="ADAL" clId="{2E3BCEB0-BCE1-4717-BE8D-34DF19D818B1}" dt="2023-08-26T16:13:43.486" v="7216" actId="164"/>
          <ac:spMkLst>
            <pc:docMk/>
            <pc:sldMk cId="2798523735" sldId="2134806623"/>
            <ac:spMk id="105" creationId="{8C272787-039D-3008-4C94-60E5288DF18E}"/>
          </ac:spMkLst>
        </pc:spChg>
        <pc:spChg chg="add mod">
          <ac:chgData name="Thangavelu, Saravanan (Cognizant)" userId="684f141a-388b-43f6-8c57-32bba11f0cff" providerId="ADAL" clId="{2E3BCEB0-BCE1-4717-BE8D-34DF19D818B1}" dt="2023-08-24T00:22:53.907" v="4249" actId="571"/>
          <ac:spMkLst>
            <pc:docMk/>
            <pc:sldMk cId="2798523735" sldId="2134806623"/>
            <ac:spMk id="106" creationId="{4C7909EF-A75E-F31D-345A-24E063F63BF2}"/>
          </ac:spMkLst>
        </pc:spChg>
        <pc:spChg chg="add mod">
          <ac:chgData name="Thangavelu, Saravanan (Cognizant)" userId="684f141a-388b-43f6-8c57-32bba11f0cff" providerId="ADAL" clId="{2E3BCEB0-BCE1-4717-BE8D-34DF19D818B1}" dt="2023-08-24T00:22:53.907" v="4249" actId="571"/>
          <ac:spMkLst>
            <pc:docMk/>
            <pc:sldMk cId="2798523735" sldId="2134806623"/>
            <ac:spMk id="108" creationId="{6DFAD4A3-E9AD-88C1-B59D-3A1540DA6819}"/>
          </ac:spMkLst>
        </pc:spChg>
        <pc:spChg chg="mod">
          <ac:chgData name="Thangavelu, Saravanan (Cognizant)" userId="684f141a-388b-43f6-8c57-32bba11f0cff" providerId="ADAL" clId="{2E3BCEB0-BCE1-4717-BE8D-34DF19D818B1}" dt="2023-08-24T00:22:53.907" v="4249" actId="571"/>
          <ac:spMkLst>
            <pc:docMk/>
            <pc:sldMk cId="2798523735" sldId="2134806623"/>
            <ac:spMk id="111" creationId="{29F62B27-E48B-0A59-3FDE-484BBF8CC933}"/>
          </ac:spMkLst>
        </pc:spChg>
        <pc:spChg chg="mod">
          <ac:chgData name="Thangavelu, Saravanan (Cognizant)" userId="684f141a-388b-43f6-8c57-32bba11f0cff" providerId="ADAL" clId="{2E3BCEB0-BCE1-4717-BE8D-34DF19D818B1}" dt="2023-08-24T00:22:53.907" v="4249" actId="571"/>
          <ac:spMkLst>
            <pc:docMk/>
            <pc:sldMk cId="2798523735" sldId="2134806623"/>
            <ac:spMk id="112" creationId="{70A5B941-2665-D5F7-A9B9-F34E76251959}"/>
          </ac:spMkLst>
        </pc:spChg>
        <pc:spChg chg="mod">
          <ac:chgData name="Thangavelu, Saravanan (Cognizant)" userId="684f141a-388b-43f6-8c57-32bba11f0cff" providerId="ADAL" clId="{2E3BCEB0-BCE1-4717-BE8D-34DF19D818B1}" dt="2023-08-24T00:22:53.907" v="4249" actId="571"/>
          <ac:spMkLst>
            <pc:docMk/>
            <pc:sldMk cId="2798523735" sldId="2134806623"/>
            <ac:spMk id="114" creationId="{A06BB4EA-117E-3006-AF09-CC2836EE6ED6}"/>
          </ac:spMkLst>
        </pc:spChg>
        <pc:spChg chg="add mod">
          <ac:chgData name="Thangavelu, Saravanan (Cognizant)" userId="684f141a-388b-43f6-8c57-32bba11f0cff" providerId="ADAL" clId="{2E3BCEB0-BCE1-4717-BE8D-34DF19D818B1}" dt="2023-08-24T00:22:53.907" v="4249" actId="571"/>
          <ac:spMkLst>
            <pc:docMk/>
            <pc:sldMk cId="2798523735" sldId="2134806623"/>
            <ac:spMk id="115" creationId="{CF9B35A2-E596-BBAA-5A57-5DBA6BCE0CCB}"/>
          </ac:spMkLst>
        </pc:spChg>
        <pc:spChg chg="add mod">
          <ac:chgData name="Thangavelu, Saravanan (Cognizant)" userId="684f141a-388b-43f6-8c57-32bba11f0cff" providerId="ADAL" clId="{2E3BCEB0-BCE1-4717-BE8D-34DF19D818B1}" dt="2023-08-24T00:22:53.907" v="4249" actId="571"/>
          <ac:spMkLst>
            <pc:docMk/>
            <pc:sldMk cId="2798523735" sldId="2134806623"/>
            <ac:spMk id="117" creationId="{1F439B26-3F02-5750-6C24-585FC526FC92}"/>
          </ac:spMkLst>
        </pc:spChg>
        <pc:spChg chg="add mod">
          <ac:chgData name="Thangavelu, Saravanan (Cognizant)" userId="684f141a-388b-43f6-8c57-32bba11f0cff" providerId="ADAL" clId="{2E3BCEB0-BCE1-4717-BE8D-34DF19D818B1}" dt="2023-08-24T00:22:53.907" v="4249" actId="571"/>
          <ac:spMkLst>
            <pc:docMk/>
            <pc:sldMk cId="2798523735" sldId="2134806623"/>
            <ac:spMk id="118" creationId="{C0ED94CF-82CC-AE33-DC13-0C7184F4CB38}"/>
          </ac:spMkLst>
        </pc:spChg>
        <pc:spChg chg="add mod">
          <ac:chgData name="Thangavelu, Saravanan (Cognizant)" userId="684f141a-388b-43f6-8c57-32bba11f0cff" providerId="ADAL" clId="{2E3BCEB0-BCE1-4717-BE8D-34DF19D818B1}" dt="2023-08-24T00:22:53.907" v="4249" actId="571"/>
          <ac:spMkLst>
            <pc:docMk/>
            <pc:sldMk cId="2798523735" sldId="2134806623"/>
            <ac:spMk id="120" creationId="{0679EB48-0E19-2543-4B27-9A118CC0B0BB}"/>
          </ac:spMkLst>
        </pc:spChg>
        <pc:spChg chg="add mod">
          <ac:chgData name="Thangavelu, Saravanan (Cognizant)" userId="684f141a-388b-43f6-8c57-32bba11f0cff" providerId="ADAL" clId="{2E3BCEB0-BCE1-4717-BE8D-34DF19D818B1}" dt="2023-08-24T00:22:53.907" v="4249" actId="571"/>
          <ac:spMkLst>
            <pc:docMk/>
            <pc:sldMk cId="2798523735" sldId="2134806623"/>
            <ac:spMk id="121" creationId="{052E1366-9834-C0B9-0A62-5225FF77CD68}"/>
          </ac:spMkLst>
        </pc:spChg>
        <pc:spChg chg="add mod">
          <ac:chgData name="Thangavelu, Saravanan (Cognizant)" userId="684f141a-388b-43f6-8c57-32bba11f0cff" providerId="ADAL" clId="{2E3BCEB0-BCE1-4717-BE8D-34DF19D818B1}" dt="2023-08-24T00:22:53.907" v="4249" actId="571"/>
          <ac:spMkLst>
            <pc:docMk/>
            <pc:sldMk cId="2798523735" sldId="2134806623"/>
            <ac:spMk id="122" creationId="{E0EF968D-4952-5C98-D451-D1103513BD78}"/>
          </ac:spMkLst>
        </pc:spChg>
        <pc:grpChg chg="add mod">
          <ac:chgData name="Thangavelu, Saravanan (Cognizant)" userId="684f141a-388b-43f6-8c57-32bba11f0cff" providerId="ADAL" clId="{2E3BCEB0-BCE1-4717-BE8D-34DF19D818B1}" dt="2023-08-26T16:13:57.237" v="7218" actId="1076"/>
          <ac:grpSpMkLst>
            <pc:docMk/>
            <pc:sldMk cId="2798523735" sldId="2134806623"/>
            <ac:grpSpMk id="13" creationId="{CE70F05D-BF69-C95A-D12A-3A5884E635BA}"/>
          </ac:grpSpMkLst>
        </pc:grpChg>
        <pc:grpChg chg="add del mod">
          <ac:chgData name="Thangavelu, Saravanan (Cognizant)" userId="684f141a-388b-43f6-8c57-32bba11f0cff" providerId="ADAL" clId="{2E3BCEB0-BCE1-4717-BE8D-34DF19D818B1}" dt="2023-08-26T16:13:43.486" v="7216" actId="164"/>
          <ac:grpSpMkLst>
            <pc:docMk/>
            <pc:sldMk cId="2798523735" sldId="2134806623"/>
            <ac:grpSpMk id="22" creationId="{00C5F3D7-C18B-F194-4F90-5A9ABBEC8603}"/>
          </ac:grpSpMkLst>
        </pc:grpChg>
        <pc:grpChg chg="add mod">
          <ac:chgData name="Thangavelu, Saravanan (Cognizant)" userId="684f141a-388b-43f6-8c57-32bba11f0cff" providerId="ADAL" clId="{2E3BCEB0-BCE1-4717-BE8D-34DF19D818B1}" dt="2023-08-26T16:13:43.486" v="7216" actId="164"/>
          <ac:grpSpMkLst>
            <pc:docMk/>
            <pc:sldMk cId="2798523735" sldId="2134806623"/>
            <ac:grpSpMk id="26" creationId="{95FBB6B9-DEDC-5180-D7CD-9F09A0E2A704}"/>
          </ac:grpSpMkLst>
        </pc:grpChg>
        <pc:grpChg chg="add mod">
          <ac:chgData name="Thangavelu, Saravanan (Cognizant)" userId="684f141a-388b-43f6-8c57-32bba11f0cff" providerId="ADAL" clId="{2E3BCEB0-BCE1-4717-BE8D-34DF19D818B1}" dt="2023-08-26T16:13:43.486" v="7216" actId="164"/>
          <ac:grpSpMkLst>
            <pc:docMk/>
            <pc:sldMk cId="2798523735" sldId="2134806623"/>
            <ac:grpSpMk id="31" creationId="{EBDB0947-F232-1A58-7221-A5F7CFFA5FAC}"/>
          </ac:grpSpMkLst>
        </pc:grpChg>
        <pc:grpChg chg="add mod">
          <ac:chgData name="Thangavelu, Saravanan (Cognizant)" userId="684f141a-388b-43f6-8c57-32bba11f0cff" providerId="ADAL" clId="{2E3BCEB0-BCE1-4717-BE8D-34DF19D818B1}" dt="2023-08-26T16:13:43.486" v="7216" actId="164"/>
          <ac:grpSpMkLst>
            <pc:docMk/>
            <pc:sldMk cId="2798523735" sldId="2134806623"/>
            <ac:grpSpMk id="38" creationId="{EBD6D48B-8053-E3C2-3A08-BE8195447E4E}"/>
          </ac:grpSpMkLst>
        </pc:grpChg>
        <pc:grpChg chg="add mod">
          <ac:chgData name="Thangavelu, Saravanan (Cognizant)" userId="684f141a-388b-43f6-8c57-32bba11f0cff" providerId="ADAL" clId="{2E3BCEB0-BCE1-4717-BE8D-34DF19D818B1}" dt="2023-08-26T16:13:43.486" v="7216" actId="164"/>
          <ac:grpSpMkLst>
            <pc:docMk/>
            <pc:sldMk cId="2798523735" sldId="2134806623"/>
            <ac:grpSpMk id="45" creationId="{41E7BBE3-EF48-73D7-AC65-BC5B11BA854E}"/>
          </ac:grpSpMkLst>
        </pc:grpChg>
        <pc:grpChg chg="add mod">
          <ac:chgData name="Thangavelu, Saravanan (Cognizant)" userId="684f141a-388b-43f6-8c57-32bba11f0cff" providerId="ADAL" clId="{2E3BCEB0-BCE1-4717-BE8D-34DF19D818B1}" dt="2023-08-26T16:13:43.486" v="7216" actId="164"/>
          <ac:grpSpMkLst>
            <pc:docMk/>
            <pc:sldMk cId="2798523735" sldId="2134806623"/>
            <ac:grpSpMk id="50" creationId="{05B8E6DC-2083-3BCD-7E42-D85490692521}"/>
          </ac:grpSpMkLst>
        </pc:grpChg>
        <pc:grpChg chg="add mod">
          <ac:chgData name="Thangavelu, Saravanan (Cognizant)" userId="684f141a-388b-43f6-8c57-32bba11f0cff" providerId="ADAL" clId="{2E3BCEB0-BCE1-4717-BE8D-34DF19D818B1}" dt="2023-08-24T00:22:53.907" v="4249" actId="571"/>
          <ac:grpSpMkLst>
            <pc:docMk/>
            <pc:sldMk cId="2798523735" sldId="2134806623"/>
            <ac:grpSpMk id="109" creationId="{52356CE6-795D-2CB8-1EDB-17CE68FF0FF9}"/>
          </ac:grpSpMkLst>
        </pc:grpChg>
        <pc:cxnChg chg="add del mod">
          <ac:chgData name="Thangavelu, Saravanan (Cognizant)" userId="684f141a-388b-43f6-8c57-32bba11f0cff" providerId="ADAL" clId="{2E3BCEB0-BCE1-4717-BE8D-34DF19D818B1}" dt="2023-09-09T03:34:34.144" v="20280" actId="478"/>
          <ac:cxnSpMkLst>
            <pc:docMk/>
            <pc:sldMk cId="2798523735" sldId="2134806623"/>
            <ac:cxnSpMk id="14" creationId="{0AAF33F6-1819-69EF-2E07-38B68D250EE2}"/>
          </ac:cxnSpMkLst>
        </pc:cxnChg>
        <pc:cxnChg chg="add mod">
          <ac:chgData name="Thangavelu, Saravanan (Cognizant)" userId="684f141a-388b-43f6-8c57-32bba11f0cff" providerId="ADAL" clId="{2E3BCEB0-BCE1-4717-BE8D-34DF19D818B1}" dt="2023-09-12T01:19:24.834" v="21031" actId="1036"/>
          <ac:cxnSpMkLst>
            <pc:docMk/>
            <pc:sldMk cId="2798523735" sldId="2134806623"/>
            <ac:cxnSpMk id="35" creationId="{4786A344-AC7E-E211-9DC5-46FD9448DFD9}"/>
          </ac:cxnSpMkLst>
        </pc:cxnChg>
        <pc:cxnChg chg="add del mod">
          <ac:chgData name="Thangavelu, Saravanan (Cognizant)" userId="684f141a-388b-43f6-8c57-32bba11f0cff" providerId="ADAL" clId="{2E3BCEB0-BCE1-4717-BE8D-34DF19D818B1}" dt="2023-09-09T03:36:07.600" v="20289" actId="478"/>
          <ac:cxnSpMkLst>
            <pc:docMk/>
            <pc:sldMk cId="2798523735" sldId="2134806623"/>
            <ac:cxnSpMk id="56" creationId="{4759E8BD-9395-6D02-64D7-04F21D995203}"/>
          </ac:cxnSpMkLst>
        </pc:cxnChg>
        <pc:cxnChg chg="add del mod">
          <ac:chgData name="Thangavelu, Saravanan (Cognizant)" userId="684f141a-388b-43f6-8c57-32bba11f0cff" providerId="ADAL" clId="{2E3BCEB0-BCE1-4717-BE8D-34DF19D818B1}" dt="2023-08-22T01:13:22.395" v="2441" actId="478"/>
          <ac:cxnSpMkLst>
            <pc:docMk/>
            <pc:sldMk cId="2798523735" sldId="2134806623"/>
            <ac:cxnSpMk id="57" creationId="{9568E765-134F-6513-7E2E-B262A20B5EB4}"/>
          </ac:cxnSpMkLst>
        </pc:cxnChg>
        <pc:cxnChg chg="add del mod">
          <ac:chgData name="Thangavelu, Saravanan (Cognizant)" userId="684f141a-388b-43f6-8c57-32bba11f0cff" providerId="ADAL" clId="{2E3BCEB0-BCE1-4717-BE8D-34DF19D818B1}" dt="2023-08-22T01:13:22.395" v="2441" actId="478"/>
          <ac:cxnSpMkLst>
            <pc:docMk/>
            <pc:sldMk cId="2798523735" sldId="2134806623"/>
            <ac:cxnSpMk id="60" creationId="{61EF3F3F-0070-D33E-73FC-0CC262F7569A}"/>
          </ac:cxnSpMkLst>
        </pc:cxnChg>
        <pc:cxnChg chg="add mod">
          <ac:chgData name="Thangavelu, Saravanan (Cognizant)" userId="684f141a-388b-43f6-8c57-32bba11f0cff" providerId="ADAL" clId="{2E3BCEB0-BCE1-4717-BE8D-34DF19D818B1}" dt="2023-08-26T16:13:43.486" v="7216" actId="164"/>
          <ac:cxnSpMkLst>
            <pc:docMk/>
            <pc:sldMk cId="2798523735" sldId="2134806623"/>
            <ac:cxnSpMk id="63" creationId="{7B66D98F-7A37-64EA-77B6-00E69317FD21}"/>
          </ac:cxnSpMkLst>
        </pc:cxnChg>
        <pc:cxnChg chg="add mod">
          <ac:chgData name="Thangavelu, Saravanan (Cognizant)" userId="684f141a-388b-43f6-8c57-32bba11f0cff" providerId="ADAL" clId="{2E3BCEB0-BCE1-4717-BE8D-34DF19D818B1}" dt="2023-08-26T16:13:43.486" v="7216" actId="164"/>
          <ac:cxnSpMkLst>
            <pc:docMk/>
            <pc:sldMk cId="2798523735" sldId="2134806623"/>
            <ac:cxnSpMk id="65" creationId="{8132659E-7AAB-5055-0A4E-8D74C535BB9E}"/>
          </ac:cxnSpMkLst>
        </pc:cxnChg>
        <pc:cxnChg chg="add mod">
          <ac:chgData name="Thangavelu, Saravanan (Cognizant)" userId="684f141a-388b-43f6-8c57-32bba11f0cff" providerId="ADAL" clId="{2E3BCEB0-BCE1-4717-BE8D-34DF19D818B1}" dt="2023-09-09T03:36:38.779" v="20294" actId="14100"/>
          <ac:cxnSpMkLst>
            <pc:docMk/>
            <pc:sldMk cId="2798523735" sldId="2134806623"/>
            <ac:cxnSpMk id="66" creationId="{89D6284F-C670-B760-79FD-FD6C6566E01D}"/>
          </ac:cxnSpMkLst>
        </pc:cxnChg>
        <pc:cxnChg chg="add mod">
          <ac:chgData name="Thangavelu, Saravanan (Cognizant)" userId="684f141a-388b-43f6-8c57-32bba11f0cff" providerId="ADAL" clId="{2E3BCEB0-BCE1-4717-BE8D-34DF19D818B1}" dt="2023-08-26T16:13:43.486" v="7216" actId="164"/>
          <ac:cxnSpMkLst>
            <pc:docMk/>
            <pc:sldMk cId="2798523735" sldId="2134806623"/>
            <ac:cxnSpMk id="69" creationId="{FB2BB660-55BA-0128-5B92-F637574C0AFE}"/>
          </ac:cxnSpMkLst>
        </pc:cxnChg>
        <pc:cxnChg chg="add del mod">
          <ac:chgData name="Thangavelu, Saravanan (Cognizant)" userId="684f141a-388b-43f6-8c57-32bba11f0cff" providerId="ADAL" clId="{2E3BCEB0-BCE1-4717-BE8D-34DF19D818B1}" dt="2023-08-22T00:49:39.171" v="2228" actId="478"/>
          <ac:cxnSpMkLst>
            <pc:docMk/>
            <pc:sldMk cId="2798523735" sldId="2134806623"/>
            <ac:cxnSpMk id="75" creationId="{83078C74-21DB-F570-71ED-8D363B9B474E}"/>
          </ac:cxnSpMkLst>
        </pc:cxnChg>
        <pc:cxnChg chg="add del">
          <ac:chgData name="Thangavelu, Saravanan (Cognizant)" userId="684f141a-388b-43f6-8c57-32bba11f0cff" providerId="ADAL" clId="{2E3BCEB0-BCE1-4717-BE8D-34DF19D818B1}" dt="2023-08-22T01:13:25.011" v="2442" actId="478"/>
          <ac:cxnSpMkLst>
            <pc:docMk/>
            <pc:sldMk cId="2798523735" sldId="2134806623"/>
            <ac:cxnSpMk id="77" creationId="{3BE26257-13BF-63D9-49AE-A6FB42CB8244}"/>
          </ac:cxnSpMkLst>
        </pc:cxnChg>
        <pc:cxnChg chg="add del mod">
          <ac:chgData name="Thangavelu, Saravanan (Cognizant)" userId="684f141a-388b-43f6-8c57-32bba11f0cff" providerId="ADAL" clId="{2E3BCEB0-BCE1-4717-BE8D-34DF19D818B1}" dt="2023-08-22T01:13:31.117" v="2444" actId="478"/>
          <ac:cxnSpMkLst>
            <pc:docMk/>
            <pc:sldMk cId="2798523735" sldId="2134806623"/>
            <ac:cxnSpMk id="82" creationId="{C43B1507-09EB-E5E3-9CD5-CED463EDE070}"/>
          </ac:cxnSpMkLst>
        </pc:cxnChg>
        <pc:cxnChg chg="add mod">
          <ac:chgData name="Thangavelu, Saravanan (Cognizant)" userId="684f141a-388b-43f6-8c57-32bba11f0cff" providerId="ADAL" clId="{2E3BCEB0-BCE1-4717-BE8D-34DF19D818B1}" dt="2023-08-26T16:13:43.486" v="7216" actId="164"/>
          <ac:cxnSpMkLst>
            <pc:docMk/>
            <pc:sldMk cId="2798523735" sldId="2134806623"/>
            <ac:cxnSpMk id="85" creationId="{55F9870D-4908-C768-6099-94ED27450653}"/>
          </ac:cxnSpMkLst>
        </pc:cxnChg>
        <pc:cxnChg chg="add mod">
          <ac:chgData name="Thangavelu, Saravanan (Cognizant)" userId="684f141a-388b-43f6-8c57-32bba11f0cff" providerId="ADAL" clId="{2E3BCEB0-BCE1-4717-BE8D-34DF19D818B1}" dt="2023-08-26T16:13:43.486" v="7216" actId="164"/>
          <ac:cxnSpMkLst>
            <pc:docMk/>
            <pc:sldMk cId="2798523735" sldId="2134806623"/>
            <ac:cxnSpMk id="87" creationId="{6FE845F4-C95E-02EC-61CF-F16A9EAFF315}"/>
          </ac:cxnSpMkLst>
        </pc:cxnChg>
        <pc:cxnChg chg="add del mod">
          <ac:chgData name="Thangavelu, Saravanan (Cognizant)" userId="684f141a-388b-43f6-8c57-32bba11f0cff" providerId="ADAL" clId="{2E3BCEB0-BCE1-4717-BE8D-34DF19D818B1}" dt="2023-08-28T12:27:22.785" v="7315" actId="478"/>
          <ac:cxnSpMkLst>
            <pc:docMk/>
            <pc:sldMk cId="2798523735" sldId="2134806623"/>
            <ac:cxnSpMk id="93" creationId="{2BB34DA9-4307-B8A6-4E2B-C78B242A9455}"/>
          </ac:cxnSpMkLst>
        </pc:cxnChg>
        <pc:cxnChg chg="add mod">
          <ac:chgData name="Thangavelu, Saravanan (Cognizant)" userId="684f141a-388b-43f6-8c57-32bba11f0cff" providerId="ADAL" clId="{2E3BCEB0-BCE1-4717-BE8D-34DF19D818B1}" dt="2023-08-26T16:13:43.486" v="7216" actId="164"/>
          <ac:cxnSpMkLst>
            <pc:docMk/>
            <pc:sldMk cId="2798523735" sldId="2134806623"/>
            <ac:cxnSpMk id="100" creationId="{EA809B4B-B270-664D-D789-FC759A7C35A0}"/>
          </ac:cxnSpMkLst>
        </pc:cxnChg>
        <pc:cxnChg chg="add mod">
          <ac:chgData name="Thangavelu, Saravanan (Cognizant)" userId="684f141a-388b-43f6-8c57-32bba11f0cff" providerId="ADAL" clId="{2E3BCEB0-BCE1-4717-BE8D-34DF19D818B1}" dt="2023-08-26T16:13:43.486" v="7216" actId="164"/>
          <ac:cxnSpMkLst>
            <pc:docMk/>
            <pc:sldMk cId="2798523735" sldId="2134806623"/>
            <ac:cxnSpMk id="107" creationId="{7D716CEC-E4D6-BDC8-68BD-8BF5BFB17868}"/>
          </ac:cxnSpMkLst>
        </pc:cxnChg>
        <pc:cxnChg chg="add mod">
          <ac:chgData name="Thangavelu, Saravanan (Cognizant)" userId="684f141a-388b-43f6-8c57-32bba11f0cff" providerId="ADAL" clId="{2E3BCEB0-BCE1-4717-BE8D-34DF19D818B1}" dt="2023-08-26T16:13:43.486" v="7216" actId="164"/>
          <ac:cxnSpMkLst>
            <pc:docMk/>
            <pc:sldMk cId="2798523735" sldId="2134806623"/>
            <ac:cxnSpMk id="110" creationId="{86D4A61D-CF59-901F-0CB5-B5E4A9CDA6F9}"/>
          </ac:cxnSpMkLst>
        </pc:cxnChg>
        <pc:cxnChg chg="add mod">
          <ac:chgData name="Thangavelu, Saravanan (Cognizant)" userId="684f141a-388b-43f6-8c57-32bba11f0cff" providerId="ADAL" clId="{2E3BCEB0-BCE1-4717-BE8D-34DF19D818B1}" dt="2023-08-26T16:13:43.486" v="7216" actId="164"/>
          <ac:cxnSpMkLst>
            <pc:docMk/>
            <pc:sldMk cId="2798523735" sldId="2134806623"/>
            <ac:cxnSpMk id="113" creationId="{B4586C83-A529-F0A9-30B9-2F2E0E78324C}"/>
          </ac:cxnSpMkLst>
        </pc:cxnChg>
        <pc:cxnChg chg="add mod">
          <ac:chgData name="Thangavelu, Saravanan (Cognizant)" userId="684f141a-388b-43f6-8c57-32bba11f0cff" providerId="ADAL" clId="{2E3BCEB0-BCE1-4717-BE8D-34DF19D818B1}" dt="2023-08-26T16:13:43.486" v="7216" actId="164"/>
          <ac:cxnSpMkLst>
            <pc:docMk/>
            <pc:sldMk cId="2798523735" sldId="2134806623"/>
            <ac:cxnSpMk id="116" creationId="{07BEA81C-03AB-80EB-0222-449264E46111}"/>
          </ac:cxnSpMkLst>
        </pc:cxnChg>
        <pc:cxnChg chg="add mod">
          <ac:chgData name="Thangavelu, Saravanan (Cognizant)" userId="684f141a-388b-43f6-8c57-32bba11f0cff" providerId="ADAL" clId="{2E3BCEB0-BCE1-4717-BE8D-34DF19D818B1}" dt="2023-08-26T16:13:43.486" v="7216" actId="164"/>
          <ac:cxnSpMkLst>
            <pc:docMk/>
            <pc:sldMk cId="2798523735" sldId="2134806623"/>
            <ac:cxnSpMk id="119" creationId="{A9F03E33-6D67-9DC6-9244-57EA75FA7050}"/>
          </ac:cxnSpMkLst>
        </pc:cxnChg>
        <pc:cxnChg chg="add mod">
          <ac:chgData name="Thangavelu, Saravanan (Cognizant)" userId="684f141a-388b-43f6-8c57-32bba11f0cff" providerId="ADAL" clId="{2E3BCEB0-BCE1-4717-BE8D-34DF19D818B1}" dt="2023-08-24T00:22:53.907" v="4249" actId="571"/>
          <ac:cxnSpMkLst>
            <pc:docMk/>
            <pc:sldMk cId="2798523735" sldId="2134806623"/>
            <ac:cxnSpMk id="123" creationId="{B4D423C2-8C2A-4BC7-36EA-9107E25B109E}"/>
          </ac:cxnSpMkLst>
        </pc:cxnChg>
      </pc:sldChg>
      <pc:sldChg chg="addSp modSp new mod">
        <pc:chgData name="Thangavelu, Saravanan (Cognizant)" userId="684f141a-388b-43f6-8c57-32bba11f0cff" providerId="ADAL" clId="{2E3BCEB0-BCE1-4717-BE8D-34DF19D818B1}" dt="2023-08-23T01:45:01.239" v="4244" actId="113"/>
        <pc:sldMkLst>
          <pc:docMk/>
          <pc:sldMk cId="321429630" sldId="2134806624"/>
        </pc:sldMkLst>
        <pc:spChg chg="mod">
          <ac:chgData name="Thangavelu, Saravanan (Cognizant)" userId="684f141a-388b-43f6-8c57-32bba11f0cff" providerId="ADAL" clId="{2E3BCEB0-BCE1-4717-BE8D-34DF19D818B1}" dt="2023-08-23T01:43:23.693" v="4082" actId="1076"/>
          <ac:spMkLst>
            <pc:docMk/>
            <pc:sldMk cId="321429630" sldId="2134806624"/>
            <ac:spMk id="4" creationId="{5F6E79AB-2615-DF74-C400-71DEAFAEFD38}"/>
          </ac:spMkLst>
        </pc:spChg>
        <pc:spChg chg="add mod">
          <ac:chgData name="Thangavelu, Saravanan (Cognizant)" userId="684f141a-388b-43f6-8c57-32bba11f0cff" providerId="ADAL" clId="{2E3BCEB0-BCE1-4717-BE8D-34DF19D818B1}" dt="2023-08-22T02:47:14.583" v="3537" actId="6549"/>
          <ac:spMkLst>
            <pc:docMk/>
            <pc:sldMk cId="321429630" sldId="2134806624"/>
            <ac:spMk id="5" creationId="{EA782E24-903E-A001-13D5-A286BD58BCF9}"/>
          </ac:spMkLst>
        </pc:spChg>
        <pc:spChg chg="add mod">
          <ac:chgData name="Thangavelu, Saravanan (Cognizant)" userId="684f141a-388b-43f6-8c57-32bba11f0cff" providerId="ADAL" clId="{2E3BCEB0-BCE1-4717-BE8D-34DF19D818B1}" dt="2023-08-23T01:43:15.924" v="4081" actId="1076"/>
          <ac:spMkLst>
            <pc:docMk/>
            <pc:sldMk cId="321429630" sldId="2134806624"/>
            <ac:spMk id="7" creationId="{6BC42FA6-8C9E-8782-0C38-C8FC9BD6FF98}"/>
          </ac:spMkLst>
        </pc:spChg>
        <pc:spChg chg="add mod">
          <ac:chgData name="Thangavelu, Saravanan (Cognizant)" userId="684f141a-388b-43f6-8c57-32bba11f0cff" providerId="ADAL" clId="{2E3BCEB0-BCE1-4717-BE8D-34DF19D818B1}" dt="2023-08-23T01:45:01.239" v="4244" actId="113"/>
          <ac:spMkLst>
            <pc:docMk/>
            <pc:sldMk cId="321429630" sldId="2134806624"/>
            <ac:spMk id="8" creationId="{517837C3-9913-A3A7-8C61-8A58B108BDFE}"/>
          </ac:spMkLst>
        </pc:spChg>
      </pc:sldChg>
      <pc:sldChg chg="addSp delSp modSp new mod">
        <pc:chgData name="Thangavelu, Saravanan (Cognizant)" userId="684f141a-388b-43f6-8c57-32bba11f0cff" providerId="ADAL" clId="{2E3BCEB0-BCE1-4717-BE8D-34DF19D818B1}" dt="2023-08-26T19:40:18.410" v="7291" actId="33524"/>
        <pc:sldMkLst>
          <pc:docMk/>
          <pc:sldMk cId="181944092" sldId="2134806625"/>
        </pc:sldMkLst>
        <pc:spChg chg="mod">
          <ac:chgData name="Thangavelu, Saravanan (Cognizant)" userId="684f141a-388b-43f6-8c57-32bba11f0cff" providerId="ADAL" clId="{2E3BCEB0-BCE1-4717-BE8D-34DF19D818B1}" dt="2023-08-26T19:40:18.410" v="7291" actId="33524"/>
          <ac:spMkLst>
            <pc:docMk/>
            <pc:sldMk cId="181944092" sldId="2134806625"/>
            <ac:spMk id="4" creationId="{1EA119EE-D472-FBC8-A02A-2FD01F45EBB0}"/>
          </ac:spMkLst>
        </pc:spChg>
        <pc:spChg chg="add del mod">
          <ac:chgData name="Thangavelu, Saravanan (Cognizant)" userId="684f141a-388b-43f6-8c57-32bba11f0cff" providerId="ADAL" clId="{2E3BCEB0-BCE1-4717-BE8D-34DF19D818B1}" dt="2023-08-26T19:39:54.515" v="7253" actId="478"/>
          <ac:spMkLst>
            <pc:docMk/>
            <pc:sldMk cId="181944092" sldId="2134806625"/>
            <ac:spMk id="5" creationId="{17FDE2FE-785F-4C93-1A23-1DA88567A764}"/>
          </ac:spMkLst>
        </pc:spChg>
        <pc:spChg chg="add del mod">
          <ac:chgData name="Thangavelu, Saravanan (Cognizant)" userId="684f141a-388b-43f6-8c57-32bba11f0cff" providerId="ADAL" clId="{2E3BCEB0-BCE1-4717-BE8D-34DF19D818B1}" dt="2023-08-24T00:23:37.752" v="4257"/>
          <ac:spMkLst>
            <pc:docMk/>
            <pc:sldMk cId="181944092" sldId="2134806625"/>
            <ac:spMk id="6" creationId="{F6A037A3-1FDD-7644-96BC-A66771BAD6F1}"/>
          </ac:spMkLst>
        </pc:spChg>
        <pc:spChg chg="add del mod">
          <ac:chgData name="Thangavelu, Saravanan (Cognizant)" userId="684f141a-388b-43f6-8c57-32bba11f0cff" providerId="ADAL" clId="{2E3BCEB0-BCE1-4717-BE8D-34DF19D818B1}" dt="2023-08-24T00:23:37.752" v="4257"/>
          <ac:spMkLst>
            <pc:docMk/>
            <pc:sldMk cId="181944092" sldId="2134806625"/>
            <ac:spMk id="7" creationId="{C7F7E2CE-A4E4-ED6B-B5E1-12D3468D2C2E}"/>
          </ac:spMkLst>
        </pc:spChg>
        <pc:spChg chg="add del mod">
          <ac:chgData name="Thangavelu, Saravanan (Cognizant)" userId="684f141a-388b-43f6-8c57-32bba11f0cff" providerId="ADAL" clId="{2E3BCEB0-BCE1-4717-BE8D-34DF19D818B1}" dt="2023-08-24T00:23:37.752" v="4257"/>
          <ac:spMkLst>
            <pc:docMk/>
            <pc:sldMk cId="181944092" sldId="2134806625"/>
            <ac:spMk id="8" creationId="{AF864553-82DE-2EC5-8638-7394EE0CA70B}"/>
          </ac:spMkLst>
        </pc:spChg>
        <pc:spChg chg="add del mod">
          <ac:chgData name="Thangavelu, Saravanan (Cognizant)" userId="684f141a-388b-43f6-8c57-32bba11f0cff" providerId="ADAL" clId="{2E3BCEB0-BCE1-4717-BE8D-34DF19D818B1}" dt="2023-08-24T00:23:37.752" v="4257"/>
          <ac:spMkLst>
            <pc:docMk/>
            <pc:sldMk cId="181944092" sldId="2134806625"/>
            <ac:spMk id="9" creationId="{8AE16F77-E0E2-9AD7-08E3-5657D8F10BD1}"/>
          </ac:spMkLst>
        </pc:spChg>
        <pc:spChg chg="add del mod">
          <ac:chgData name="Thangavelu, Saravanan (Cognizant)" userId="684f141a-388b-43f6-8c57-32bba11f0cff" providerId="ADAL" clId="{2E3BCEB0-BCE1-4717-BE8D-34DF19D818B1}" dt="2023-08-24T00:23:37.752" v="4257"/>
          <ac:spMkLst>
            <pc:docMk/>
            <pc:sldMk cId="181944092" sldId="2134806625"/>
            <ac:spMk id="10" creationId="{9A335AEF-14FE-F634-7F09-7388E98EB2F5}"/>
          </ac:spMkLst>
        </pc:spChg>
        <pc:spChg chg="mod">
          <ac:chgData name="Thangavelu, Saravanan (Cognizant)" userId="684f141a-388b-43f6-8c57-32bba11f0cff" providerId="ADAL" clId="{2E3BCEB0-BCE1-4717-BE8D-34DF19D818B1}" dt="2023-08-24T00:23:09.447" v="4250"/>
          <ac:spMkLst>
            <pc:docMk/>
            <pc:sldMk cId="181944092" sldId="2134806625"/>
            <ac:spMk id="12" creationId="{08CDCDD0-D66A-800E-EC3B-5B7F78D80E9E}"/>
          </ac:spMkLst>
        </pc:spChg>
        <pc:spChg chg="mod">
          <ac:chgData name="Thangavelu, Saravanan (Cognizant)" userId="684f141a-388b-43f6-8c57-32bba11f0cff" providerId="ADAL" clId="{2E3BCEB0-BCE1-4717-BE8D-34DF19D818B1}" dt="2023-08-24T00:23:09.447" v="4250"/>
          <ac:spMkLst>
            <pc:docMk/>
            <pc:sldMk cId="181944092" sldId="2134806625"/>
            <ac:spMk id="13" creationId="{4E68D4B6-89EE-3E34-9B85-1918A925D50C}"/>
          </ac:spMkLst>
        </pc:spChg>
        <pc:spChg chg="mod">
          <ac:chgData name="Thangavelu, Saravanan (Cognizant)" userId="684f141a-388b-43f6-8c57-32bba11f0cff" providerId="ADAL" clId="{2E3BCEB0-BCE1-4717-BE8D-34DF19D818B1}" dt="2023-08-24T00:23:09.447" v="4250"/>
          <ac:spMkLst>
            <pc:docMk/>
            <pc:sldMk cId="181944092" sldId="2134806625"/>
            <ac:spMk id="14" creationId="{87D3AE41-9C0D-1CFA-F48B-5ABE8D773083}"/>
          </ac:spMkLst>
        </pc:spChg>
        <pc:spChg chg="add del mod">
          <ac:chgData name="Thangavelu, Saravanan (Cognizant)" userId="684f141a-388b-43f6-8c57-32bba11f0cff" providerId="ADAL" clId="{2E3BCEB0-BCE1-4717-BE8D-34DF19D818B1}" dt="2023-08-24T00:23:37.752" v="4257"/>
          <ac:spMkLst>
            <pc:docMk/>
            <pc:sldMk cId="181944092" sldId="2134806625"/>
            <ac:spMk id="15" creationId="{54898C11-E49A-BC76-0B74-3299FAA33343}"/>
          </ac:spMkLst>
        </pc:spChg>
        <pc:spChg chg="add del mod">
          <ac:chgData name="Thangavelu, Saravanan (Cognizant)" userId="684f141a-388b-43f6-8c57-32bba11f0cff" providerId="ADAL" clId="{2E3BCEB0-BCE1-4717-BE8D-34DF19D818B1}" dt="2023-08-24T00:23:37.752" v="4257"/>
          <ac:spMkLst>
            <pc:docMk/>
            <pc:sldMk cId="181944092" sldId="2134806625"/>
            <ac:spMk id="16" creationId="{A0061C55-34C0-C120-06EE-318A52759121}"/>
          </ac:spMkLst>
        </pc:spChg>
        <pc:spChg chg="mod">
          <ac:chgData name="Thangavelu, Saravanan (Cognizant)" userId="684f141a-388b-43f6-8c57-32bba11f0cff" providerId="ADAL" clId="{2E3BCEB0-BCE1-4717-BE8D-34DF19D818B1}" dt="2023-08-24T00:23:09.447" v="4250"/>
          <ac:spMkLst>
            <pc:docMk/>
            <pc:sldMk cId="181944092" sldId="2134806625"/>
            <ac:spMk id="18" creationId="{8A4E7B1C-B071-5401-AF7E-64074A26D456}"/>
          </ac:spMkLst>
        </pc:spChg>
        <pc:spChg chg="mod">
          <ac:chgData name="Thangavelu, Saravanan (Cognizant)" userId="684f141a-388b-43f6-8c57-32bba11f0cff" providerId="ADAL" clId="{2E3BCEB0-BCE1-4717-BE8D-34DF19D818B1}" dt="2023-08-24T00:23:09.447" v="4250"/>
          <ac:spMkLst>
            <pc:docMk/>
            <pc:sldMk cId="181944092" sldId="2134806625"/>
            <ac:spMk id="19" creationId="{1954D16F-64CA-DF50-5E34-934BE6E01BE7}"/>
          </ac:spMkLst>
        </pc:spChg>
        <pc:spChg chg="mod">
          <ac:chgData name="Thangavelu, Saravanan (Cognizant)" userId="684f141a-388b-43f6-8c57-32bba11f0cff" providerId="ADAL" clId="{2E3BCEB0-BCE1-4717-BE8D-34DF19D818B1}" dt="2023-08-24T00:23:09.447" v="4250"/>
          <ac:spMkLst>
            <pc:docMk/>
            <pc:sldMk cId="181944092" sldId="2134806625"/>
            <ac:spMk id="20" creationId="{886EFD6A-03ED-8F3C-F3F2-25439BF3F4C9}"/>
          </ac:spMkLst>
        </pc:spChg>
        <pc:spChg chg="add del mod">
          <ac:chgData name="Thangavelu, Saravanan (Cognizant)" userId="684f141a-388b-43f6-8c57-32bba11f0cff" providerId="ADAL" clId="{2E3BCEB0-BCE1-4717-BE8D-34DF19D818B1}" dt="2023-08-24T00:23:37.752" v="4257"/>
          <ac:spMkLst>
            <pc:docMk/>
            <pc:sldMk cId="181944092" sldId="2134806625"/>
            <ac:spMk id="21" creationId="{A2FA50E9-698E-38FC-D812-C119AAAFC283}"/>
          </ac:spMkLst>
        </pc:spChg>
        <pc:spChg chg="add del mod">
          <ac:chgData name="Thangavelu, Saravanan (Cognizant)" userId="684f141a-388b-43f6-8c57-32bba11f0cff" providerId="ADAL" clId="{2E3BCEB0-BCE1-4717-BE8D-34DF19D818B1}" dt="2023-08-24T00:23:37.752" v="4257"/>
          <ac:spMkLst>
            <pc:docMk/>
            <pc:sldMk cId="181944092" sldId="2134806625"/>
            <ac:spMk id="22" creationId="{30086CE0-57C8-3ABA-A7A9-27DC5E63077B}"/>
          </ac:spMkLst>
        </pc:spChg>
        <pc:spChg chg="add del mod">
          <ac:chgData name="Thangavelu, Saravanan (Cognizant)" userId="684f141a-388b-43f6-8c57-32bba11f0cff" providerId="ADAL" clId="{2E3BCEB0-BCE1-4717-BE8D-34DF19D818B1}" dt="2023-08-24T00:23:37.752" v="4257"/>
          <ac:spMkLst>
            <pc:docMk/>
            <pc:sldMk cId="181944092" sldId="2134806625"/>
            <ac:spMk id="23" creationId="{73CB872D-300A-83E5-A8B6-74A079803150}"/>
          </ac:spMkLst>
        </pc:spChg>
        <pc:spChg chg="add del mod">
          <ac:chgData name="Thangavelu, Saravanan (Cognizant)" userId="684f141a-388b-43f6-8c57-32bba11f0cff" providerId="ADAL" clId="{2E3BCEB0-BCE1-4717-BE8D-34DF19D818B1}" dt="2023-08-24T00:23:37.752" v="4257"/>
          <ac:spMkLst>
            <pc:docMk/>
            <pc:sldMk cId="181944092" sldId="2134806625"/>
            <ac:spMk id="24" creationId="{7B2D2EC0-C12B-80E8-896C-824EB86F9120}"/>
          </ac:spMkLst>
        </pc:spChg>
        <pc:spChg chg="add del mod">
          <ac:chgData name="Thangavelu, Saravanan (Cognizant)" userId="684f141a-388b-43f6-8c57-32bba11f0cff" providerId="ADAL" clId="{2E3BCEB0-BCE1-4717-BE8D-34DF19D818B1}" dt="2023-08-24T00:23:37.752" v="4257"/>
          <ac:spMkLst>
            <pc:docMk/>
            <pc:sldMk cId="181944092" sldId="2134806625"/>
            <ac:spMk id="25" creationId="{AE1CC361-6EA2-E9F1-541B-1B48E677625A}"/>
          </ac:spMkLst>
        </pc:spChg>
        <pc:spChg chg="add del mod">
          <ac:chgData name="Thangavelu, Saravanan (Cognizant)" userId="684f141a-388b-43f6-8c57-32bba11f0cff" providerId="ADAL" clId="{2E3BCEB0-BCE1-4717-BE8D-34DF19D818B1}" dt="2023-08-24T00:23:37.752" v="4257"/>
          <ac:spMkLst>
            <pc:docMk/>
            <pc:sldMk cId="181944092" sldId="2134806625"/>
            <ac:spMk id="27" creationId="{851F0547-45AA-D16C-3451-CE2CF7FFEE32}"/>
          </ac:spMkLst>
        </pc:spChg>
        <pc:spChg chg="add del mod">
          <ac:chgData name="Thangavelu, Saravanan (Cognizant)" userId="684f141a-388b-43f6-8c57-32bba11f0cff" providerId="ADAL" clId="{2E3BCEB0-BCE1-4717-BE8D-34DF19D818B1}" dt="2023-08-24T00:23:37.752" v="4257"/>
          <ac:spMkLst>
            <pc:docMk/>
            <pc:sldMk cId="181944092" sldId="2134806625"/>
            <ac:spMk id="28" creationId="{FDFD7554-B85B-EAE4-9C3D-459CD62550A6}"/>
          </ac:spMkLst>
        </pc:spChg>
        <pc:grpChg chg="add del mod">
          <ac:chgData name="Thangavelu, Saravanan (Cognizant)" userId="684f141a-388b-43f6-8c57-32bba11f0cff" providerId="ADAL" clId="{2E3BCEB0-BCE1-4717-BE8D-34DF19D818B1}" dt="2023-08-24T00:23:37.752" v="4257"/>
          <ac:grpSpMkLst>
            <pc:docMk/>
            <pc:sldMk cId="181944092" sldId="2134806625"/>
            <ac:grpSpMk id="11" creationId="{5826BBE7-CDEA-D63C-14D4-A328DB449D6D}"/>
          </ac:grpSpMkLst>
        </pc:grpChg>
        <pc:grpChg chg="add del mod">
          <ac:chgData name="Thangavelu, Saravanan (Cognizant)" userId="684f141a-388b-43f6-8c57-32bba11f0cff" providerId="ADAL" clId="{2E3BCEB0-BCE1-4717-BE8D-34DF19D818B1}" dt="2023-08-24T00:23:37.752" v="4257"/>
          <ac:grpSpMkLst>
            <pc:docMk/>
            <pc:sldMk cId="181944092" sldId="2134806625"/>
            <ac:grpSpMk id="17" creationId="{E653F6F5-7BC8-F6E0-2E6E-F86453850178}"/>
          </ac:grpSpMkLst>
        </pc:grpChg>
        <pc:cxnChg chg="add del mod">
          <ac:chgData name="Thangavelu, Saravanan (Cognizant)" userId="684f141a-388b-43f6-8c57-32bba11f0cff" providerId="ADAL" clId="{2E3BCEB0-BCE1-4717-BE8D-34DF19D818B1}" dt="2023-08-24T00:23:37.752" v="4257"/>
          <ac:cxnSpMkLst>
            <pc:docMk/>
            <pc:sldMk cId="181944092" sldId="2134806625"/>
            <ac:cxnSpMk id="26" creationId="{F4F2D00E-6AA2-6787-4166-9E680C1E7FE2}"/>
          </ac:cxnSpMkLst>
        </pc:cxnChg>
        <pc:cxnChg chg="add del mod">
          <ac:chgData name="Thangavelu, Saravanan (Cognizant)" userId="684f141a-388b-43f6-8c57-32bba11f0cff" providerId="ADAL" clId="{2E3BCEB0-BCE1-4717-BE8D-34DF19D818B1}" dt="2023-08-24T00:23:37.752" v="4257"/>
          <ac:cxnSpMkLst>
            <pc:docMk/>
            <pc:sldMk cId="181944092" sldId="2134806625"/>
            <ac:cxnSpMk id="29" creationId="{739154D4-01F3-2237-8406-D6B6BF06303A}"/>
          </ac:cxnSpMkLst>
        </pc:cxnChg>
      </pc:sldChg>
      <pc:sldChg chg="addSp modSp new mod">
        <pc:chgData name="Thangavelu, Saravanan (Cognizant)" userId="684f141a-388b-43f6-8c57-32bba11f0cff" providerId="ADAL" clId="{2E3BCEB0-BCE1-4717-BE8D-34DF19D818B1}" dt="2023-09-12T01:55:57.693" v="21185" actId="14100"/>
        <pc:sldMkLst>
          <pc:docMk/>
          <pc:sldMk cId="2500946451" sldId="2134806626"/>
        </pc:sldMkLst>
        <pc:spChg chg="mod">
          <ac:chgData name="Thangavelu, Saravanan (Cognizant)" userId="684f141a-388b-43f6-8c57-32bba11f0cff" providerId="ADAL" clId="{2E3BCEB0-BCE1-4717-BE8D-34DF19D818B1}" dt="2023-08-24T00:51:12.896" v="5780" actId="1076"/>
          <ac:spMkLst>
            <pc:docMk/>
            <pc:sldMk cId="2500946451" sldId="2134806626"/>
            <ac:spMk id="4" creationId="{CA23FD14-9CFF-D1CB-5586-04EFA47C325B}"/>
          </ac:spMkLst>
        </pc:spChg>
        <pc:spChg chg="add mod">
          <ac:chgData name="Thangavelu, Saravanan (Cognizant)" userId="684f141a-388b-43f6-8c57-32bba11f0cff" providerId="ADAL" clId="{2E3BCEB0-BCE1-4717-BE8D-34DF19D818B1}" dt="2023-09-12T01:55:57.693" v="21185" actId="14100"/>
          <ac:spMkLst>
            <pc:docMk/>
            <pc:sldMk cId="2500946451" sldId="2134806626"/>
            <ac:spMk id="6" creationId="{29A85976-1680-065E-5037-F79FBD141B80}"/>
          </ac:spMkLst>
        </pc:spChg>
        <pc:graphicFrameChg chg="add mod modGraphic">
          <ac:chgData name="Thangavelu, Saravanan (Cognizant)" userId="684f141a-388b-43f6-8c57-32bba11f0cff" providerId="ADAL" clId="{2E3BCEB0-BCE1-4717-BE8D-34DF19D818B1}" dt="2023-09-12T01:54:04.102" v="21078" actId="14100"/>
          <ac:graphicFrameMkLst>
            <pc:docMk/>
            <pc:sldMk cId="2500946451" sldId="2134806626"/>
            <ac:graphicFrameMk id="5" creationId="{E0DBE63A-01F3-D9EA-DF33-CDC617ABB813}"/>
          </ac:graphicFrameMkLst>
        </pc:graphicFrameChg>
      </pc:sldChg>
      <pc:sldChg chg="addSp modSp new mod">
        <pc:chgData name="Thangavelu, Saravanan (Cognizant)" userId="684f141a-388b-43f6-8c57-32bba11f0cff" providerId="ADAL" clId="{2E3BCEB0-BCE1-4717-BE8D-34DF19D818B1}" dt="2023-09-07T02:58:29.250" v="18199" actId="33524"/>
        <pc:sldMkLst>
          <pc:docMk/>
          <pc:sldMk cId="752427718" sldId="2134806627"/>
        </pc:sldMkLst>
        <pc:spChg chg="mod">
          <ac:chgData name="Thangavelu, Saravanan (Cognizant)" userId="684f141a-388b-43f6-8c57-32bba11f0cff" providerId="ADAL" clId="{2E3BCEB0-BCE1-4717-BE8D-34DF19D818B1}" dt="2023-09-07T02:58:29.250" v="18199" actId="33524"/>
          <ac:spMkLst>
            <pc:docMk/>
            <pc:sldMk cId="752427718" sldId="2134806627"/>
            <ac:spMk id="2" creationId="{6C9D8FDD-9AB8-F76C-4BFC-5D60E634071F}"/>
          </ac:spMkLst>
        </pc:spChg>
        <pc:spChg chg="mod">
          <ac:chgData name="Thangavelu, Saravanan (Cognizant)" userId="684f141a-388b-43f6-8c57-32bba11f0cff" providerId="ADAL" clId="{2E3BCEB0-BCE1-4717-BE8D-34DF19D818B1}" dt="2023-08-24T19:24:32.423" v="6026" actId="20577"/>
          <ac:spMkLst>
            <pc:docMk/>
            <pc:sldMk cId="752427718" sldId="2134806627"/>
            <ac:spMk id="3" creationId="{26AE04C1-6FC7-35F6-79E4-0C4B6CBA8296}"/>
          </ac:spMkLst>
        </pc:spChg>
        <pc:picChg chg="add mod">
          <ac:chgData name="Thangavelu, Saravanan (Cognizant)" userId="684f141a-388b-43f6-8c57-32bba11f0cff" providerId="ADAL" clId="{2E3BCEB0-BCE1-4717-BE8D-34DF19D818B1}" dt="2023-08-24T19:34:15.538" v="6241" actId="1076"/>
          <ac:picMkLst>
            <pc:docMk/>
            <pc:sldMk cId="752427718" sldId="2134806627"/>
            <ac:picMk id="7" creationId="{23479487-7F32-4DCA-CA60-F4EB37611DD1}"/>
          </ac:picMkLst>
        </pc:picChg>
        <pc:picChg chg="add mod">
          <ac:chgData name="Thangavelu, Saravanan (Cognizant)" userId="684f141a-388b-43f6-8c57-32bba11f0cff" providerId="ADAL" clId="{2E3BCEB0-BCE1-4717-BE8D-34DF19D818B1}" dt="2023-08-24T19:35:56.823" v="6259" actId="1076"/>
          <ac:picMkLst>
            <pc:docMk/>
            <pc:sldMk cId="752427718" sldId="2134806627"/>
            <ac:picMk id="9" creationId="{7B1B2ACB-F8A4-29FF-FFBD-1533CF3D8A3E}"/>
          </ac:picMkLst>
        </pc:picChg>
      </pc:sldChg>
      <pc:sldChg chg="addSp delSp modSp new del mod">
        <pc:chgData name="Thangavelu, Saravanan (Cognizant)" userId="684f141a-388b-43f6-8c57-32bba11f0cff" providerId="ADAL" clId="{2E3BCEB0-BCE1-4717-BE8D-34DF19D818B1}" dt="2023-08-24T00:36:03.803" v="4542" actId="47"/>
        <pc:sldMkLst>
          <pc:docMk/>
          <pc:sldMk cId="1509541098" sldId="2134806627"/>
        </pc:sldMkLst>
        <pc:spChg chg="mod">
          <ac:chgData name="Thangavelu, Saravanan (Cognizant)" userId="684f141a-388b-43f6-8c57-32bba11f0cff" providerId="ADAL" clId="{2E3BCEB0-BCE1-4717-BE8D-34DF19D818B1}" dt="2023-08-24T00:33:10.812" v="4348" actId="1076"/>
          <ac:spMkLst>
            <pc:docMk/>
            <pc:sldMk cId="1509541098" sldId="2134806627"/>
            <ac:spMk id="4" creationId="{99DEE145-95B0-1C25-C4A3-FD2FBB0C6724}"/>
          </ac:spMkLst>
        </pc:spChg>
        <pc:spChg chg="add del mod">
          <ac:chgData name="Thangavelu, Saravanan (Cognizant)" userId="684f141a-388b-43f6-8c57-32bba11f0cff" providerId="ADAL" clId="{2E3BCEB0-BCE1-4717-BE8D-34DF19D818B1}" dt="2023-08-24T00:33:17.768" v="4352"/>
          <ac:spMkLst>
            <pc:docMk/>
            <pc:sldMk cId="1509541098" sldId="2134806627"/>
            <ac:spMk id="5" creationId="{32F227A5-8125-D9BB-1552-11D425E0B912}"/>
          </ac:spMkLst>
        </pc:spChg>
        <pc:graphicFrameChg chg="add mod modGraphic">
          <ac:chgData name="Thangavelu, Saravanan (Cognizant)" userId="684f141a-388b-43f6-8c57-32bba11f0cff" providerId="ADAL" clId="{2E3BCEB0-BCE1-4717-BE8D-34DF19D818B1}" dt="2023-08-24T00:36:00.432" v="4541" actId="20577"/>
          <ac:graphicFrameMkLst>
            <pc:docMk/>
            <pc:sldMk cId="1509541098" sldId="2134806627"/>
            <ac:graphicFrameMk id="6" creationId="{EEB1B599-E9F3-1345-0583-0DF041B7CF6A}"/>
          </ac:graphicFrameMkLst>
        </pc:graphicFrameChg>
      </pc:sldChg>
      <pc:sldChg chg="modSp new mod">
        <pc:chgData name="Thangavelu, Saravanan (Cognizant)" userId="684f141a-388b-43f6-8c57-32bba11f0cff" providerId="ADAL" clId="{2E3BCEB0-BCE1-4717-BE8D-34DF19D818B1}" dt="2023-08-25T17:13:37.074" v="7212" actId="14100"/>
        <pc:sldMkLst>
          <pc:docMk/>
          <pc:sldMk cId="732459001" sldId="2134806628"/>
        </pc:sldMkLst>
        <pc:spChg chg="mod">
          <ac:chgData name="Thangavelu, Saravanan (Cognizant)" userId="684f141a-388b-43f6-8c57-32bba11f0cff" providerId="ADAL" clId="{2E3BCEB0-BCE1-4717-BE8D-34DF19D818B1}" dt="2023-08-25T17:13:37.074" v="7212" actId="14100"/>
          <ac:spMkLst>
            <pc:docMk/>
            <pc:sldMk cId="732459001" sldId="2134806628"/>
            <ac:spMk id="2" creationId="{1FE0F524-D267-2499-ACAB-50A35C563C38}"/>
          </ac:spMkLst>
        </pc:spChg>
        <pc:spChg chg="mod">
          <ac:chgData name="Thangavelu, Saravanan (Cognizant)" userId="684f141a-388b-43f6-8c57-32bba11f0cff" providerId="ADAL" clId="{2E3BCEB0-BCE1-4717-BE8D-34DF19D818B1}" dt="2023-08-25T01:36:12.586" v="6461" actId="313"/>
          <ac:spMkLst>
            <pc:docMk/>
            <pc:sldMk cId="732459001" sldId="2134806628"/>
            <ac:spMk id="3" creationId="{A475C8B4-ED10-CBCE-FED8-69CA58B422A3}"/>
          </ac:spMkLst>
        </pc:spChg>
      </pc:sldChg>
      <pc:sldChg chg="addSp modSp new mod">
        <pc:chgData name="Thangavelu, Saravanan (Cognizant)" userId="684f141a-388b-43f6-8c57-32bba11f0cff" providerId="ADAL" clId="{2E3BCEB0-BCE1-4717-BE8D-34DF19D818B1}" dt="2023-09-11T03:36:47.493" v="20771" actId="14100"/>
        <pc:sldMkLst>
          <pc:docMk/>
          <pc:sldMk cId="3832094805" sldId="2134806629"/>
        </pc:sldMkLst>
        <pc:spChg chg="mod">
          <ac:chgData name="Thangavelu, Saravanan (Cognizant)" userId="684f141a-388b-43f6-8c57-32bba11f0cff" providerId="ADAL" clId="{2E3BCEB0-BCE1-4717-BE8D-34DF19D818B1}" dt="2023-08-25T02:17:47.709" v="6477" actId="313"/>
          <ac:spMkLst>
            <pc:docMk/>
            <pc:sldMk cId="3832094805" sldId="2134806629"/>
            <ac:spMk id="4" creationId="{B02D9D15-1DBC-18D4-3360-7E775DA24DF7}"/>
          </ac:spMkLst>
        </pc:spChg>
        <pc:spChg chg="add mod">
          <ac:chgData name="Thangavelu, Saravanan (Cognizant)" userId="684f141a-388b-43f6-8c57-32bba11f0cff" providerId="ADAL" clId="{2E3BCEB0-BCE1-4717-BE8D-34DF19D818B1}" dt="2023-09-11T03:36:47.493" v="20771" actId="14100"/>
          <ac:spMkLst>
            <pc:docMk/>
            <pc:sldMk cId="3832094805" sldId="2134806629"/>
            <ac:spMk id="5" creationId="{551316E6-E7A9-615D-0CFE-518623EAAB9D}"/>
          </ac:spMkLst>
        </pc:spChg>
      </pc:sldChg>
      <pc:sldChg chg="addSp delSp modSp new mod">
        <pc:chgData name="Thangavelu, Saravanan (Cognizant)" userId="684f141a-388b-43f6-8c57-32bba11f0cff" providerId="ADAL" clId="{2E3BCEB0-BCE1-4717-BE8D-34DF19D818B1}" dt="2023-08-29T14:43:18.642" v="10143" actId="478"/>
        <pc:sldMkLst>
          <pc:docMk/>
          <pc:sldMk cId="3047012669" sldId="2134806630"/>
        </pc:sldMkLst>
        <pc:spChg chg="mod">
          <ac:chgData name="Thangavelu, Saravanan (Cognizant)" userId="684f141a-388b-43f6-8c57-32bba11f0cff" providerId="ADAL" clId="{2E3BCEB0-BCE1-4717-BE8D-34DF19D818B1}" dt="2023-08-28T17:06:29.999" v="7645" actId="255"/>
          <ac:spMkLst>
            <pc:docMk/>
            <pc:sldMk cId="3047012669" sldId="2134806630"/>
            <ac:spMk id="2" creationId="{2A7962EE-B18F-0C38-02F8-9535CB6CD415}"/>
          </ac:spMkLst>
        </pc:spChg>
        <pc:spChg chg="mod">
          <ac:chgData name="Thangavelu, Saravanan (Cognizant)" userId="684f141a-388b-43f6-8c57-32bba11f0cff" providerId="ADAL" clId="{2E3BCEB0-BCE1-4717-BE8D-34DF19D818B1}" dt="2023-08-28T15:28:34.948" v="7342" actId="20577"/>
          <ac:spMkLst>
            <pc:docMk/>
            <pc:sldMk cId="3047012669" sldId="2134806630"/>
            <ac:spMk id="3" creationId="{944E643C-884C-B1F7-AD50-0C9193FE4BBD}"/>
          </ac:spMkLst>
        </pc:spChg>
        <pc:spChg chg="add mod">
          <ac:chgData name="Thangavelu, Saravanan (Cognizant)" userId="684f141a-388b-43f6-8c57-32bba11f0cff" providerId="ADAL" clId="{2E3BCEB0-BCE1-4717-BE8D-34DF19D818B1}" dt="2023-08-28T17:29:30.331" v="8497" actId="1076"/>
          <ac:spMkLst>
            <pc:docMk/>
            <pc:sldMk cId="3047012669" sldId="2134806630"/>
            <ac:spMk id="7" creationId="{C544E752-B900-B1F9-9674-2E4A6615AFAD}"/>
          </ac:spMkLst>
        </pc:spChg>
        <pc:spChg chg="add mod">
          <ac:chgData name="Thangavelu, Saravanan (Cognizant)" userId="684f141a-388b-43f6-8c57-32bba11f0cff" providerId="ADAL" clId="{2E3BCEB0-BCE1-4717-BE8D-34DF19D818B1}" dt="2023-08-28T17:29:26.638" v="8496" actId="1076"/>
          <ac:spMkLst>
            <pc:docMk/>
            <pc:sldMk cId="3047012669" sldId="2134806630"/>
            <ac:spMk id="8" creationId="{CE022659-BEC2-762A-D548-8D289120852B}"/>
          </ac:spMkLst>
        </pc:spChg>
        <pc:spChg chg="add del mod">
          <ac:chgData name="Thangavelu, Saravanan (Cognizant)" userId="684f141a-388b-43f6-8c57-32bba11f0cff" providerId="ADAL" clId="{2E3BCEB0-BCE1-4717-BE8D-34DF19D818B1}" dt="2023-08-28T17:06:01.036" v="7641"/>
          <ac:spMkLst>
            <pc:docMk/>
            <pc:sldMk cId="3047012669" sldId="2134806630"/>
            <ac:spMk id="9" creationId="{F79ED414-9BF5-841C-27C2-0980B08581C1}"/>
          </ac:spMkLst>
        </pc:spChg>
        <pc:spChg chg="mod">
          <ac:chgData name="Thangavelu, Saravanan (Cognizant)" userId="684f141a-388b-43f6-8c57-32bba11f0cff" providerId="ADAL" clId="{2E3BCEB0-BCE1-4717-BE8D-34DF19D818B1}" dt="2023-08-29T14:43:03.460" v="10139"/>
          <ac:spMkLst>
            <pc:docMk/>
            <pc:sldMk cId="3047012669" sldId="2134806630"/>
            <ac:spMk id="11" creationId="{12C97FBF-F1A4-EBE7-6CC6-201A9F0C8C91}"/>
          </ac:spMkLst>
        </pc:spChg>
        <pc:spChg chg="mod">
          <ac:chgData name="Thangavelu, Saravanan (Cognizant)" userId="684f141a-388b-43f6-8c57-32bba11f0cff" providerId="ADAL" clId="{2E3BCEB0-BCE1-4717-BE8D-34DF19D818B1}" dt="2023-08-29T14:43:03.460" v="10139"/>
          <ac:spMkLst>
            <pc:docMk/>
            <pc:sldMk cId="3047012669" sldId="2134806630"/>
            <ac:spMk id="12" creationId="{15525D8E-AA5E-B83C-AD29-971347DC5EA8}"/>
          </ac:spMkLst>
        </pc:spChg>
        <pc:spChg chg="mod">
          <ac:chgData name="Thangavelu, Saravanan (Cognizant)" userId="684f141a-388b-43f6-8c57-32bba11f0cff" providerId="ADAL" clId="{2E3BCEB0-BCE1-4717-BE8D-34DF19D818B1}" dt="2023-08-29T14:43:03.460" v="10139"/>
          <ac:spMkLst>
            <pc:docMk/>
            <pc:sldMk cId="3047012669" sldId="2134806630"/>
            <ac:spMk id="13" creationId="{7DDAE4AD-C90A-CCDD-E82A-5CF0DA59A926}"/>
          </ac:spMkLst>
        </pc:spChg>
        <pc:spChg chg="mod">
          <ac:chgData name="Thangavelu, Saravanan (Cognizant)" userId="684f141a-388b-43f6-8c57-32bba11f0cff" providerId="ADAL" clId="{2E3BCEB0-BCE1-4717-BE8D-34DF19D818B1}" dt="2023-08-29T14:43:03.460" v="10139"/>
          <ac:spMkLst>
            <pc:docMk/>
            <pc:sldMk cId="3047012669" sldId="2134806630"/>
            <ac:spMk id="14" creationId="{094E762A-3FAF-E49A-685D-A592C63A2331}"/>
          </ac:spMkLst>
        </pc:spChg>
        <pc:spChg chg="mod">
          <ac:chgData name="Thangavelu, Saravanan (Cognizant)" userId="684f141a-388b-43f6-8c57-32bba11f0cff" providerId="ADAL" clId="{2E3BCEB0-BCE1-4717-BE8D-34DF19D818B1}" dt="2023-08-29T14:43:03.460" v="10139"/>
          <ac:spMkLst>
            <pc:docMk/>
            <pc:sldMk cId="3047012669" sldId="2134806630"/>
            <ac:spMk id="15" creationId="{C3AC4ADC-A49C-C961-5A1D-1337A8C1A033}"/>
          </ac:spMkLst>
        </pc:spChg>
        <pc:spChg chg="mod">
          <ac:chgData name="Thangavelu, Saravanan (Cognizant)" userId="684f141a-388b-43f6-8c57-32bba11f0cff" providerId="ADAL" clId="{2E3BCEB0-BCE1-4717-BE8D-34DF19D818B1}" dt="2023-08-29T14:43:03.460" v="10139"/>
          <ac:spMkLst>
            <pc:docMk/>
            <pc:sldMk cId="3047012669" sldId="2134806630"/>
            <ac:spMk id="16" creationId="{E1DAA4FB-BE8D-605F-7F78-60A8C0931C7E}"/>
          </ac:spMkLst>
        </pc:spChg>
        <pc:spChg chg="mod">
          <ac:chgData name="Thangavelu, Saravanan (Cognizant)" userId="684f141a-388b-43f6-8c57-32bba11f0cff" providerId="ADAL" clId="{2E3BCEB0-BCE1-4717-BE8D-34DF19D818B1}" dt="2023-08-29T14:43:03.460" v="10139"/>
          <ac:spMkLst>
            <pc:docMk/>
            <pc:sldMk cId="3047012669" sldId="2134806630"/>
            <ac:spMk id="17" creationId="{F61247BE-DE2E-0DF4-A8DA-0B8994E96FD4}"/>
          </ac:spMkLst>
        </pc:spChg>
        <pc:spChg chg="mod">
          <ac:chgData name="Thangavelu, Saravanan (Cognizant)" userId="684f141a-388b-43f6-8c57-32bba11f0cff" providerId="ADAL" clId="{2E3BCEB0-BCE1-4717-BE8D-34DF19D818B1}" dt="2023-08-29T14:43:03.460" v="10139"/>
          <ac:spMkLst>
            <pc:docMk/>
            <pc:sldMk cId="3047012669" sldId="2134806630"/>
            <ac:spMk id="18" creationId="{3C561548-6CE7-9DE4-A2FE-C85EA65A4FA8}"/>
          </ac:spMkLst>
        </pc:spChg>
        <pc:spChg chg="mod">
          <ac:chgData name="Thangavelu, Saravanan (Cognizant)" userId="684f141a-388b-43f6-8c57-32bba11f0cff" providerId="ADAL" clId="{2E3BCEB0-BCE1-4717-BE8D-34DF19D818B1}" dt="2023-08-29T14:43:03.460" v="10139"/>
          <ac:spMkLst>
            <pc:docMk/>
            <pc:sldMk cId="3047012669" sldId="2134806630"/>
            <ac:spMk id="19" creationId="{DAC785A4-59D1-A9BB-528A-50477CB1373E}"/>
          </ac:spMkLst>
        </pc:spChg>
        <pc:spChg chg="mod">
          <ac:chgData name="Thangavelu, Saravanan (Cognizant)" userId="684f141a-388b-43f6-8c57-32bba11f0cff" providerId="ADAL" clId="{2E3BCEB0-BCE1-4717-BE8D-34DF19D818B1}" dt="2023-08-29T14:43:03.460" v="10139"/>
          <ac:spMkLst>
            <pc:docMk/>
            <pc:sldMk cId="3047012669" sldId="2134806630"/>
            <ac:spMk id="20" creationId="{124E799C-3489-E113-4E61-4AD605F81391}"/>
          </ac:spMkLst>
        </pc:spChg>
        <pc:spChg chg="mod">
          <ac:chgData name="Thangavelu, Saravanan (Cognizant)" userId="684f141a-388b-43f6-8c57-32bba11f0cff" providerId="ADAL" clId="{2E3BCEB0-BCE1-4717-BE8D-34DF19D818B1}" dt="2023-08-29T14:43:03.460" v="10139"/>
          <ac:spMkLst>
            <pc:docMk/>
            <pc:sldMk cId="3047012669" sldId="2134806630"/>
            <ac:spMk id="21" creationId="{BAE7397D-FCF6-6F30-0EDB-7EB616989CF0}"/>
          </ac:spMkLst>
        </pc:spChg>
        <pc:spChg chg="mod">
          <ac:chgData name="Thangavelu, Saravanan (Cognizant)" userId="684f141a-388b-43f6-8c57-32bba11f0cff" providerId="ADAL" clId="{2E3BCEB0-BCE1-4717-BE8D-34DF19D818B1}" dt="2023-08-29T14:43:03.460" v="10139"/>
          <ac:spMkLst>
            <pc:docMk/>
            <pc:sldMk cId="3047012669" sldId="2134806630"/>
            <ac:spMk id="22" creationId="{70557E9D-9FED-C95B-7E87-6A4BA229262C}"/>
          </ac:spMkLst>
        </pc:spChg>
        <pc:spChg chg="mod">
          <ac:chgData name="Thangavelu, Saravanan (Cognizant)" userId="684f141a-388b-43f6-8c57-32bba11f0cff" providerId="ADAL" clId="{2E3BCEB0-BCE1-4717-BE8D-34DF19D818B1}" dt="2023-08-29T14:43:03.460" v="10139"/>
          <ac:spMkLst>
            <pc:docMk/>
            <pc:sldMk cId="3047012669" sldId="2134806630"/>
            <ac:spMk id="23" creationId="{F26F17D3-24A3-372E-908B-72FE63DEC381}"/>
          </ac:spMkLst>
        </pc:spChg>
        <pc:spChg chg="mod">
          <ac:chgData name="Thangavelu, Saravanan (Cognizant)" userId="684f141a-388b-43f6-8c57-32bba11f0cff" providerId="ADAL" clId="{2E3BCEB0-BCE1-4717-BE8D-34DF19D818B1}" dt="2023-08-29T14:43:03.460" v="10139"/>
          <ac:spMkLst>
            <pc:docMk/>
            <pc:sldMk cId="3047012669" sldId="2134806630"/>
            <ac:spMk id="26" creationId="{0703E317-52A3-3848-5E26-DE521D73B1CB}"/>
          </ac:spMkLst>
        </pc:spChg>
        <pc:spChg chg="mod">
          <ac:chgData name="Thangavelu, Saravanan (Cognizant)" userId="684f141a-388b-43f6-8c57-32bba11f0cff" providerId="ADAL" clId="{2E3BCEB0-BCE1-4717-BE8D-34DF19D818B1}" dt="2023-08-29T14:43:03.460" v="10139"/>
          <ac:spMkLst>
            <pc:docMk/>
            <pc:sldMk cId="3047012669" sldId="2134806630"/>
            <ac:spMk id="28" creationId="{3392CFAD-C666-B80F-6180-87BBBE698EBD}"/>
          </ac:spMkLst>
        </pc:spChg>
        <pc:spChg chg="mod">
          <ac:chgData name="Thangavelu, Saravanan (Cognizant)" userId="684f141a-388b-43f6-8c57-32bba11f0cff" providerId="ADAL" clId="{2E3BCEB0-BCE1-4717-BE8D-34DF19D818B1}" dt="2023-08-29T14:43:03.460" v="10139"/>
          <ac:spMkLst>
            <pc:docMk/>
            <pc:sldMk cId="3047012669" sldId="2134806630"/>
            <ac:spMk id="29" creationId="{791B4FAF-FF81-157C-EB22-EA6ACC265FEF}"/>
          </ac:spMkLst>
        </pc:spChg>
        <pc:spChg chg="mod">
          <ac:chgData name="Thangavelu, Saravanan (Cognizant)" userId="684f141a-388b-43f6-8c57-32bba11f0cff" providerId="ADAL" clId="{2E3BCEB0-BCE1-4717-BE8D-34DF19D818B1}" dt="2023-08-29T14:43:03.460" v="10139"/>
          <ac:spMkLst>
            <pc:docMk/>
            <pc:sldMk cId="3047012669" sldId="2134806630"/>
            <ac:spMk id="31" creationId="{C776A5A2-3A6F-7C55-4E32-788EDC4419BD}"/>
          </ac:spMkLst>
        </pc:spChg>
        <pc:spChg chg="mod">
          <ac:chgData name="Thangavelu, Saravanan (Cognizant)" userId="684f141a-388b-43f6-8c57-32bba11f0cff" providerId="ADAL" clId="{2E3BCEB0-BCE1-4717-BE8D-34DF19D818B1}" dt="2023-08-29T14:43:03.460" v="10139"/>
          <ac:spMkLst>
            <pc:docMk/>
            <pc:sldMk cId="3047012669" sldId="2134806630"/>
            <ac:spMk id="32" creationId="{188D953B-9BE4-38DA-0AE9-44E0F85DF541}"/>
          </ac:spMkLst>
        </pc:spChg>
        <pc:spChg chg="mod">
          <ac:chgData name="Thangavelu, Saravanan (Cognizant)" userId="684f141a-388b-43f6-8c57-32bba11f0cff" providerId="ADAL" clId="{2E3BCEB0-BCE1-4717-BE8D-34DF19D818B1}" dt="2023-08-29T14:43:03.460" v="10139"/>
          <ac:spMkLst>
            <pc:docMk/>
            <pc:sldMk cId="3047012669" sldId="2134806630"/>
            <ac:spMk id="33" creationId="{297734D3-610A-5870-F64A-59C26A13F479}"/>
          </ac:spMkLst>
        </pc:spChg>
        <pc:spChg chg="mod">
          <ac:chgData name="Thangavelu, Saravanan (Cognizant)" userId="684f141a-388b-43f6-8c57-32bba11f0cff" providerId="ADAL" clId="{2E3BCEB0-BCE1-4717-BE8D-34DF19D818B1}" dt="2023-08-29T14:43:03.460" v="10139"/>
          <ac:spMkLst>
            <pc:docMk/>
            <pc:sldMk cId="3047012669" sldId="2134806630"/>
            <ac:spMk id="35" creationId="{2F3ED725-93C8-2E7F-EE6B-A25AD55F39D1}"/>
          </ac:spMkLst>
        </pc:spChg>
        <pc:spChg chg="mod">
          <ac:chgData name="Thangavelu, Saravanan (Cognizant)" userId="684f141a-388b-43f6-8c57-32bba11f0cff" providerId="ADAL" clId="{2E3BCEB0-BCE1-4717-BE8D-34DF19D818B1}" dt="2023-08-29T14:43:03.460" v="10139"/>
          <ac:spMkLst>
            <pc:docMk/>
            <pc:sldMk cId="3047012669" sldId="2134806630"/>
            <ac:spMk id="37" creationId="{182BF7BE-1FE0-4FFD-AD75-9A9E480061C0}"/>
          </ac:spMkLst>
        </pc:spChg>
        <pc:spChg chg="mod">
          <ac:chgData name="Thangavelu, Saravanan (Cognizant)" userId="684f141a-388b-43f6-8c57-32bba11f0cff" providerId="ADAL" clId="{2E3BCEB0-BCE1-4717-BE8D-34DF19D818B1}" dt="2023-08-29T14:43:03.460" v="10139"/>
          <ac:spMkLst>
            <pc:docMk/>
            <pc:sldMk cId="3047012669" sldId="2134806630"/>
            <ac:spMk id="38" creationId="{81EB7655-0F0F-2C9A-7316-91D399764E9C}"/>
          </ac:spMkLst>
        </pc:spChg>
        <pc:spChg chg="mod">
          <ac:chgData name="Thangavelu, Saravanan (Cognizant)" userId="684f141a-388b-43f6-8c57-32bba11f0cff" providerId="ADAL" clId="{2E3BCEB0-BCE1-4717-BE8D-34DF19D818B1}" dt="2023-08-29T14:43:03.460" v="10139"/>
          <ac:spMkLst>
            <pc:docMk/>
            <pc:sldMk cId="3047012669" sldId="2134806630"/>
            <ac:spMk id="42" creationId="{1681FEF9-8802-2B3E-DC92-4F0807AE94CB}"/>
          </ac:spMkLst>
        </pc:spChg>
        <pc:spChg chg="mod">
          <ac:chgData name="Thangavelu, Saravanan (Cognizant)" userId="684f141a-388b-43f6-8c57-32bba11f0cff" providerId="ADAL" clId="{2E3BCEB0-BCE1-4717-BE8D-34DF19D818B1}" dt="2023-08-29T14:43:03.460" v="10139"/>
          <ac:spMkLst>
            <pc:docMk/>
            <pc:sldMk cId="3047012669" sldId="2134806630"/>
            <ac:spMk id="43" creationId="{942BFB29-DD2B-430A-CE26-4240B59039AC}"/>
          </ac:spMkLst>
        </pc:spChg>
        <pc:spChg chg="mod">
          <ac:chgData name="Thangavelu, Saravanan (Cognizant)" userId="684f141a-388b-43f6-8c57-32bba11f0cff" providerId="ADAL" clId="{2E3BCEB0-BCE1-4717-BE8D-34DF19D818B1}" dt="2023-08-29T14:43:03.460" v="10139"/>
          <ac:spMkLst>
            <pc:docMk/>
            <pc:sldMk cId="3047012669" sldId="2134806630"/>
            <ac:spMk id="46" creationId="{D4A47625-FBE2-FDBC-F639-90D326E22702}"/>
          </ac:spMkLst>
        </pc:spChg>
        <pc:spChg chg="mod">
          <ac:chgData name="Thangavelu, Saravanan (Cognizant)" userId="684f141a-388b-43f6-8c57-32bba11f0cff" providerId="ADAL" clId="{2E3BCEB0-BCE1-4717-BE8D-34DF19D818B1}" dt="2023-08-29T14:43:03.460" v="10139"/>
          <ac:spMkLst>
            <pc:docMk/>
            <pc:sldMk cId="3047012669" sldId="2134806630"/>
            <ac:spMk id="48" creationId="{AC17BF9E-7CB0-5192-598E-4D28772F283D}"/>
          </ac:spMkLst>
        </pc:spChg>
        <pc:spChg chg="mod">
          <ac:chgData name="Thangavelu, Saravanan (Cognizant)" userId="684f141a-388b-43f6-8c57-32bba11f0cff" providerId="ADAL" clId="{2E3BCEB0-BCE1-4717-BE8D-34DF19D818B1}" dt="2023-08-29T14:43:03.460" v="10139"/>
          <ac:spMkLst>
            <pc:docMk/>
            <pc:sldMk cId="3047012669" sldId="2134806630"/>
            <ac:spMk id="49" creationId="{3EF4EE65-A790-E16E-875D-7934BB3B4F63}"/>
          </ac:spMkLst>
        </pc:spChg>
        <pc:spChg chg="mod">
          <ac:chgData name="Thangavelu, Saravanan (Cognizant)" userId="684f141a-388b-43f6-8c57-32bba11f0cff" providerId="ADAL" clId="{2E3BCEB0-BCE1-4717-BE8D-34DF19D818B1}" dt="2023-08-29T14:43:03.460" v="10139"/>
          <ac:spMkLst>
            <pc:docMk/>
            <pc:sldMk cId="3047012669" sldId="2134806630"/>
            <ac:spMk id="50" creationId="{56FCB725-1F02-199A-FF97-48F5C1957A68}"/>
          </ac:spMkLst>
        </pc:spChg>
        <pc:spChg chg="mod">
          <ac:chgData name="Thangavelu, Saravanan (Cognizant)" userId="684f141a-388b-43f6-8c57-32bba11f0cff" providerId="ADAL" clId="{2E3BCEB0-BCE1-4717-BE8D-34DF19D818B1}" dt="2023-08-29T14:43:03.460" v="10139"/>
          <ac:spMkLst>
            <pc:docMk/>
            <pc:sldMk cId="3047012669" sldId="2134806630"/>
            <ac:spMk id="51" creationId="{1C356DA9-F3D9-4780-6A61-2C01E70DC145}"/>
          </ac:spMkLst>
        </pc:spChg>
        <pc:spChg chg="mod">
          <ac:chgData name="Thangavelu, Saravanan (Cognizant)" userId="684f141a-388b-43f6-8c57-32bba11f0cff" providerId="ADAL" clId="{2E3BCEB0-BCE1-4717-BE8D-34DF19D818B1}" dt="2023-08-29T14:43:03.460" v="10139"/>
          <ac:spMkLst>
            <pc:docMk/>
            <pc:sldMk cId="3047012669" sldId="2134806630"/>
            <ac:spMk id="57" creationId="{AD4789E1-2CD9-AE72-E0DE-A6CD3EB7E3DE}"/>
          </ac:spMkLst>
        </pc:spChg>
        <pc:spChg chg="mod">
          <ac:chgData name="Thangavelu, Saravanan (Cognizant)" userId="684f141a-388b-43f6-8c57-32bba11f0cff" providerId="ADAL" clId="{2E3BCEB0-BCE1-4717-BE8D-34DF19D818B1}" dt="2023-08-29T14:43:03.460" v="10139"/>
          <ac:spMkLst>
            <pc:docMk/>
            <pc:sldMk cId="3047012669" sldId="2134806630"/>
            <ac:spMk id="58" creationId="{8F86D4DB-5F15-C307-7165-91E6041295EE}"/>
          </ac:spMkLst>
        </pc:spChg>
        <pc:spChg chg="mod">
          <ac:chgData name="Thangavelu, Saravanan (Cognizant)" userId="684f141a-388b-43f6-8c57-32bba11f0cff" providerId="ADAL" clId="{2E3BCEB0-BCE1-4717-BE8D-34DF19D818B1}" dt="2023-08-29T14:43:03.460" v="10139"/>
          <ac:spMkLst>
            <pc:docMk/>
            <pc:sldMk cId="3047012669" sldId="2134806630"/>
            <ac:spMk id="59" creationId="{81F55C5C-B737-A31E-911D-12D9E15C941A}"/>
          </ac:spMkLst>
        </pc:spChg>
        <pc:spChg chg="mod">
          <ac:chgData name="Thangavelu, Saravanan (Cognizant)" userId="684f141a-388b-43f6-8c57-32bba11f0cff" providerId="ADAL" clId="{2E3BCEB0-BCE1-4717-BE8D-34DF19D818B1}" dt="2023-08-29T14:43:03.460" v="10139"/>
          <ac:spMkLst>
            <pc:docMk/>
            <pc:sldMk cId="3047012669" sldId="2134806630"/>
            <ac:spMk id="60" creationId="{5F9DEEBF-C067-B487-DFD0-07146DA125E6}"/>
          </ac:spMkLst>
        </pc:spChg>
        <pc:spChg chg="mod">
          <ac:chgData name="Thangavelu, Saravanan (Cognizant)" userId="684f141a-388b-43f6-8c57-32bba11f0cff" providerId="ADAL" clId="{2E3BCEB0-BCE1-4717-BE8D-34DF19D818B1}" dt="2023-08-29T14:43:03.460" v="10139"/>
          <ac:spMkLst>
            <pc:docMk/>
            <pc:sldMk cId="3047012669" sldId="2134806630"/>
            <ac:spMk id="61" creationId="{833A35EF-D9FB-0060-0D80-9A24D5824E2C}"/>
          </ac:spMkLst>
        </pc:spChg>
        <pc:spChg chg="mod">
          <ac:chgData name="Thangavelu, Saravanan (Cognizant)" userId="684f141a-388b-43f6-8c57-32bba11f0cff" providerId="ADAL" clId="{2E3BCEB0-BCE1-4717-BE8D-34DF19D818B1}" dt="2023-08-29T14:43:03.460" v="10139"/>
          <ac:spMkLst>
            <pc:docMk/>
            <pc:sldMk cId="3047012669" sldId="2134806630"/>
            <ac:spMk id="62" creationId="{21C8AEF7-4576-C8DF-68F4-55C62916DA65}"/>
          </ac:spMkLst>
        </pc:spChg>
        <pc:spChg chg="mod">
          <ac:chgData name="Thangavelu, Saravanan (Cognizant)" userId="684f141a-388b-43f6-8c57-32bba11f0cff" providerId="ADAL" clId="{2E3BCEB0-BCE1-4717-BE8D-34DF19D818B1}" dt="2023-08-29T14:43:03.460" v="10139"/>
          <ac:spMkLst>
            <pc:docMk/>
            <pc:sldMk cId="3047012669" sldId="2134806630"/>
            <ac:spMk id="63" creationId="{2FFC1871-2D65-E5D4-31D8-819E72383B51}"/>
          </ac:spMkLst>
        </pc:spChg>
        <pc:spChg chg="mod">
          <ac:chgData name="Thangavelu, Saravanan (Cognizant)" userId="684f141a-388b-43f6-8c57-32bba11f0cff" providerId="ADAL" clId="{2E3BCEB0-BCE1-4717-BE8D-34DF19D818B1}" dt="2023-08-29T14:43:03.460" v="10139"/>
          <ac:spMkLst>
            <pc:docMk/>
            <pc:sldMk cId="3047012669" sldId="2134806630"/>
            <ac:spMk id="64" creationId="{B6962238-3AD8-B109-4DC0-D79EFBA5ACAB}"/>
          </ac:spMkLst>
        </pc:spChg>
        <pc:spChg chg="mod">
          <ac:chgData name="Thangavelu, Saravanan (Cognizant)" userId="684f141a-388b-43f6-8c57-32bba11f0cff" providerId="ADAL" clId="{2E3BCEB0-BCE1-4717-BE8D-34DF19D818B1}" dt="2023-08-29T14:43:03.460" v="10139"/>
          <ac:spMkLst>
            <pc:docMk/>
            <pc:sldMk cId="3047012669" sldId="2134806630"/>
            <ac:spMk id="65" creationId="{0250677B-42D2-781F-AABA-1CAD7DF437D6}"/>
          </ac:spMkLst>
        </pc:spChg>
        <pc:spChg chg="mod">
          <ac:chgData name="Thangavelu, Saravanan (Cognizant)" userId="684f141a-388b-43f6-8c57-32bba11f0cff" providerId="ADAL" clId="{2E3BCEB0-BCE1-4717-BE8D-34DF19D818B1}" dt="2023-08-29T14:43:03.460" v="10139"/>
          <ac:spMkLst>
            <pc:docMk/>
            <pc:sldMk cId="3047012669" sldId="2134806630"/>
            <ac:spMk id="66" creationId="{780F7329-9EFE-54DD-614A-68DC9DF642F0}"/>
          </ac:spMkLst>
        </pc:spChg>
        <pc:spChg chg="mod">
          <ac:chgData name="Thangavelu, Saravanan (Cognizant)" userId="684f141a-388b-43f6-8c57-32bba11f0cff" providerId="ADAL" clId="{2E3BCEB0-BCE1-4717-BE8D-34DF19D818B1}" dt="2023-08-29T14:43:03.460" v="10139"/>
          <ac:spMkLst>
            <pc:docMk/>
            <pc:sldMk cId="3047012669" sldId="2134806630"/>
            <ac:spMk id="67" creationId="{5E0A1AA4-D14D-249D-FE29-A279208D91B9}"/>
          </ac:spMkLst>
        </pc:spChg>
        <pc:spChg chg="mod">
          <ac:chgData name="Thangavelu, Saravanan (Cognizant)" userId="684f141a-388b-43f6-8c57-32bba11f0cff" providerId="ADAL" clId="{2E3BCEB0-BCE1-4717-BE8D-34DF19D818B1}" dt="2023-08-29T14:43:03.460" v="10139"/>
          <ac:spMkLst>
            <pc:docMk/>
            <pc:sldMk cId="3047012669" sldId="2134806630"/>
            <ac:spMk id="68" creationId="{7A4310D9-63F7-263C-1F0C-707A877BB0CD}"/>
          </ac:spMkLst>
        </pc:spChg>
        <pc:spChg chg="mod">
          <ac:chgData name="Thangavelu, Saravanan (Cognizant)" userId="684f141a-388b-43f6-8c57-32bba11f0cff" providerId="ADAL" clId="{2E3BCEB0-BCE1-4717-BE8D-34DF19D818B1}" dt="2023-08-29T14:43:03.460" v="10139"/>
          <ac:spMkLst>
            <pc:docMk/>
            <pc:sldMk cId="3047012669" sldId="2134806630"/>
            <ac:spMk id="69" creationId="{24B68DB3-3733-ED5F-EF9B-9096DDC2E31B}"/>
          </ac:spMkLst>
        </pc:spChg>
        <pc:spChg chg="mod">
          <ac:chgData name="Thangavelu, Saravanan (Cognizant)" userId="684f141a-388b-43f6-8c57-32bba11f0cff" providerId="ADAL" clId="{2E3BCEB0-BCE1-4717-BE8D-34DF19D818B1}" dt="2023-08-29T14:43:03.460" v="10139"/>
          <ac:spMkLst>
            <pc:docMk/>
            <pc:sldMk cId="3047012669" sldId="2134806630"/>
            <ac:spMk id="70" creationId="{4B1CC975-B5D0-6B2E-351F-111831A58BBF}"/>
          </ac:spMkLst>
        </pc:spChg>
        <pc:spChg chg="mod">
          <ac:chgData name="Thangavelu, Saravanan (Cognizant)" userId="684f141a-388b-43f6-8c57-32bba11f0cff" providerId="ADAL" clId="{2E3BCEB0-BCE1-4717-BE8D-34DF19D818B1}" dt="2023-08-29T14:43:03.460" v="10139"/>
          <ac:spMkLst>
            <pc:docMk/>
            <pc:sldMk cId="3047012669" sldId="2134806630"/>
            <ac:spMk id="71" creationId="{3CD09A6C-BD98-4891-C7E0-55364BF6282F}"/>
          </ac:spMkLst>
        </pc:spChg>
        <pc:spChg chg="mod">
          <ac:chgData name="Thangavelu, Saravanan (Cognizant)" userId="684f141a-388b-43f6-8c57-32bba11f0cff" providerId="ADAL" clId="{2E3BCEB0-BCE1-4717-BE8D-34DF19D818B1}" dt="2023-08-29T14:43:03.460" v="10139"/>
          <ac:spMkLst>
            <pc:docMk/>
            <pc:sldMk cId="3047012669" sldId="2134806630"/>
            <ac:spMk id="72" creationId="{10F5B8B7-D228-B42E-8317-EB02A5A595CF}"/>
          </ac:spMkLst>
        </pc:spChg>
        <pc:spChg chg="mod">
          <ac:chgData name="Thangavelu, Saravanan (Cognizant)" userId="684f141a-388b-43f6-8c57-32bba11f0cff" providerId="ADAL" clId="{2E3BCEB0-BCE1-4717-BE8D-34DF19D818B1}" dt="2023-08-29T14:43:03.460" v="10139"/>
          <ac:spMkLst>
            <pc:docMk/>
            <pc:sldMk cId="3047012669" sldId="2134806630"/>
            <ac:spMk id="73" creationId="{027C9718-46B8-8729-DB0B-45E3DCEA3CA9}"/>
          </ac:spMkLst>
        </pc:spChg>
        <pc:spChg chg="mod">
          <ac:chgData name="Thangavelu, Saravanan (Cognizant)" userId="684f141a-388b-43f6-8c57-32bba11f0cff" providerId="ADAL" clId="{2E3BCEB0-BCE1-4717-BE8D-34DF19D818B1}" dt="2023-08-29T14:43:03.460" v="10139"/>
          <ac:spMkLst>
            <pc:docMk/>
            <pc:sldMk cId="3047012669" sldId="2134806630"/>
            <ac:spMk id="74" creationId="{29837AD5-FADB-4C17-1434-1DE581F144AA}"/>
          </ac:spMkLst>
        </pc:spChg>
        <pc:grpChg chg="add del mod">
          <ac:chgData name="Thangavelu, Saravanan (Cognizant)" userId="684f141a-388b-43f6-8c57-32bba11f0cff" providerId="ADAL" clId="{2E3BCEB0-BCE1-4717-BE8D-34DF19D818B1}" dt="2023-08-29T14:43:18.642" v="10143" actId="478"/>
          <ac:grpSpMkLst>
            <pc:docMk/>
            <pc:sldMk cId="3047012669" sldId="2134806630"/>
            <ac:grpSpMk id="10" creationId="{AA9DA069-398B-9967-4C2A-FD030C39AC49}"/>
          </ac:grpSpMkLst>
        </pc:grpChg>
        <pc:grpChg chg="mod">
          <ac:chgData name="Thangavelu, Saravanan (Cognizant)" userId="684f141a-388b-43f6-8c57-32bba11f0cff" providerId="ADAL" clId="{2E3BCEB0-BCE1-4717-BE8D-34DF19D818B1}" dt="2023-08-29T14:43:03.460" v="10139"/>
          <ac:grpSpMkLst>
            <pc:docMk/>
            <pc:sldMk cId="3047012669" sldId="2134806630"/>
            <ac:grpSpMk id="24" creationId="{C10E259D-5CCD-6169-0137-C32606D9F24D}"/>
          </ac:grpSpMkLst>
        </pc:grpChg>
        <pc:grpChg chg="mod">
          <ac:chgData name="Thangavelu, Saravanan (Cognizant)" userId="684f141a-388b-43f6-8c57-32bba11f0cff" providerId="ADAL" clId="{2E3BCEB0-BCE1-4717-BE8D-34DF19D818B1}" dt="2023-08-29T14:43:03.460" v="10139"/>
          <ac:grpSpMkLst>
            <pc:docMk/>
            <pc:sldMk cId="3047012669" sldId="2134806630"/>
            <ac:grpSpMk id="25" creationId="{410E1645-7B90-6E9D-5E6F-1A07E934A54E}"/>
          </ac:grpSpMkLst>
        </pc:grpChg>
        <pc:grpChg chg="mod">
          <ac:chgData name="Thangavelu, Saravanan (Cognizant)" userId="684f141a-388b-43f6-8c57-32bba11f0cff" providerId="ADAL" clId="{2E3BCEB0-BCE1-4717-BE8D-34DF19D818B1}" dt="2023-08-29T14:43:03.460" v="10139"/>
          <ac:grpSpMkLst>
            <pc:docMk/>
            <pc:sldMk cId="3047012669" sldId="2134806630"/>
            <ac:grpSpMk id="27" creationId="{5AB9DBF7-4FC0-58A6-492B-F558B3A81F11}"/>
          </ac:grpSpMkLst>
        </pc:grpChg>
        <pc:grpChg chg="mod">
          <ac:chgData name="Thangavelu, Saravanan (Cognizant)" userId="684f141a-388b-43f6-8c57-32bba11f0cff" providerId="ADAL" clId="{2E3BCEB0-BCE1-4717-BE8D-34DF19D818B1}" dt="2023-08-29T14:43:03.460" v="10139"/>
          <ac:grpSpMkLst>
            <pc:docMk/>
            <pc:sldMk cId="3047012669" sldId="2134806630"/>
            <ac:grpSpMk id="30" creationId="{FBD35C52-5CDC-F7E8-6D9D-A209E6C08B05}"/>
          </ac:grpSpMkLst>
        </pc:grpChg>
        <pc:grpChg chg="mod">
          <ac:chgData name="Thangavelu, Saravanan (Cognizant)" userId="684f141a-388b-43f6-8c57-32bba11f0cff" providerId="ADAL" clId="{2E3BCEB0-BCE1-4717-BE8D-34DF19D818B1}" dt="2023-08-29T14:43:03.460" v="10139"/>
          <ac:grpSpMkLst>
            <pc:docMk/>
            <pc:sldMk cId="3047012669" sldId="2134806630"/>
            <ac:grpSpMk id="34" creationId="{BBD5BEDC-A501-F15A-1C21-A0495EF5075D}"/>
          </ac:grpSpMkLst>
        </pc:grpChg>
        <pc:grpChg chg="mod">
          <ac:chgData name="Thangavelu, Saravanan (Cognizant)" userId="684f141a-388b-43f6-8c57-32bba11f0cff" providerId="ADAL" clId="{2E3BCEB0-BCE1-4717-BE8D-34DF19D818B1}" dt="2023-08-29T14:43:03.460" v="10139"/>
          <ac:grpSpMkLst>
            <pc:docMk/>
            <pc:sldMk cId="3047012669" sldId="2134806630"/>
            <ac:grpSpMk id="36" creationId="{E6C15241-3A91-3326-A8CF-DCC8AD232134}"/>
          </ac:grpSpMkLst>
        </pc:grpChg>
        <pc:cxnChg chg="mod">
          <ac:chgData name="Thangavelu, Saravanan (Cognizant)" userId="684f141a-388b-43f6-8c57-32bba11f0cff" providerId="ADAL" clId="{2E3BCEB0-BCE1-4717-BE8D-34DF19D818B1}" dt="2023-08-29T14:43:18.642" v="10143" actId="478"/>
          <ac:cxnSpMkLst>
            <pc:docMk/>
            <pc:sldMk cId="3047012669" sldId="2134806630"/>
            <ac:cxnSpMk id="39" creationId="{A4B929EB-339D-E68E-A0F9-DB5199325118}"/>
          </ac:cxnSpMkLst>
        </pc:cxnChg>
        <pc:cxnChg chg="mod">
          <ac:chgData name="Thangavelu, Saravanan (Cognizant)" userId="684f141a-388b-43f6-8c57-32bba11f0cff" providerId="ADAL" clId="{2E3BCEB0-BCE1-4717-BE8D-34DF19D818B1}" dt="2023-08-29T14:43:18.642" v="10143" actId="478"/>
          <ac:cxnSpMkLst>
            <pc:docMk/>
            <pc:sldMk cId="3047012669" sldId="2134806630"/>
            <ac:cxnSpMk id="40" creationId="{083889B0-1F21-C8E2-77CE-332924C7EDF5}"/>
          </ac:cxnSpMkLst>
        </pc:cxnChg>
        <pc:cxnChg chg="mod">
          <ac:chgData name="Thangavelu, Saravanan (Cognizant)" userId="684f141a-388b-43f6-8c57-32bba11f0cff" providerId="ADAL" clId="{2E3BCEB0-BCE1-4717-BE8D-34DF19D818B1}" dt="2023-08-29T14:43:18.642" v="10143" actId="478"/>
          <ac:cxnSpMkLst>
            <pc:docMk/>
            <pc:sldMk cId="3047012669" sldId="2134806630"/>
            <ac:cxnSpMk id="41" creationId="{B566C10C-4B31-4404-9BA7-284E688F6B3E}"/>
          </ac:cxnSpMkLst>
        </pc:cxnChg>
        <pc:cxnChg chg="mod">
          <ac:chgData name="Thangavelu, Saravanan (Cognizant)" userId="684f141a-388b-43f6-8c57-32bba11f0cff" providerId="ADAL" clId="{2E3BCEB0-BCE1-4717-BE8D-34DF19D818B1}" dt="2023-08-29T14:43:18.642" v="10143" actId="478"/>
          <ac:cxnSpMkLst>
            <pc:docMk/>
            <pc:sldMk cId="3047012669" sldId="2134806630"/>
            <ac:cxnSpMk id="44" creationId="{24A34C67-3A2F-B990-6F84-73AC9AE2D294}"/>
          </ac:cxnSpMkLst>
        </pc:cxnChg>
        <pc:cxnChg chg="mod">
          <ac:chgData name="Thangavelu, Saravanan (Cognizant)" userId="684f141a-388b-43f6-8c57-32bba11f0cff" providerId="ADAL" clId="{2E3BCEB0-BCE1-4717-BE8D-34DF19D818B1}" dt="2023-08-29T14:43:18.642" v="10143" actId="478"/>
          <ac:cxnSpMkLst>
            <pc:docMk/>
            <pc:sldMk cId="3047012669" sldId="2134806630"/>
            <ac:cxnSpMk id="45" creationId="{3482E53A-8421-8F01-8E6C-67210A7123D1}"/>
          </ac:cxnSpMkLst>
        </pc:cxnChg>
        <pc:cxnChg chg="mod">
          <ac:chgData name="Thangavelu, Saravanan (Cognizant)" userId="684f141a-388b-43f6-8c57-32bba11f0cff" providerId="ADAL" clId="{2E3BCEB0-BCE1-4717-BE8D-34DF19D818B1}" dt="2023-08-29T14:43:18.642" v="10143" actId="478"/>
          <ac:cxnSpMkLst>
            <pc:docMk/>
            <pc:sldMk cId="3047012669" sldId="2134806630"/>
            <ac:cxnSpMk id="47" creationId="{FDEF61DB-561F-5EDB-1EB2-BCC5E8EC3703}"/>
          </ac:cxnSpMkLst>
        </pc:cxnChg>
        <pc:cxnChg chg="mod">
          <ac:chgData name="Thangavelu, Saravanan (Cognizant)" userId="684f141a-388b-43f6-8c57-32bba11f0cff" providerId="ADAL" clId="{2E3BCEB0-BCE1-4717-BE8D-34DF19D818B1}" dt="2023-08-29T14:43:18.642" v="10143" actId="478"/>
          <ac:cxnSpMkLst>
            <pc:docMk/>
            <pc:sldMk cId="3047012669" sldId="2134806630"/>
            <ac:cxnSpMk id="52" creationId="{C7CFAF9F-357A-96C3-C0D5-E27E2725CAB6}"/>
          </ac:cxnSpMkLst>
        </pc:cxnChg>
        <pc:cxnChg chg="mod">
          <ac:chgData name="Thangavelu, Saravanan (Cognizant)" userId="684f141a-388b-43f6-8c57-32bba11f0cff" providerId="ADAL" clId="{2E3BCEB0-BCE1-4717-BE8D-34DF19D818B1}" dt="2023-08-29T14:43:18.642" v="10143" actId="478"/>
          <ac:cxnSpMkLst>
            <pc:docMk/>
            <pc:sldMk cId="3047012669" sldId="2134806630"/>
            <ac:cxnSpMk id="53" creationId="{1BBDBDBA-56AD-C281-6F28-DA1484E05BDB}"/>
          </ac:cxnSpMkLst>
        </pc:cxnChg>
        <pc:cxnChg chg="mod">
          <ac:chgData name="Thangavelu, Saravanan (Cognizant)" userId="684f141a-388b-43f6-8c57-32bba11f0cff" providerId="ADAL" clId="{2E3BCEB0-BCE1-4717-BE8D-34DF19D818B1}" dt="2023-08-29T14:43:03.460" v="10139"/>
          <ac:cxnSpMkLst>
            <pc:docMk/>
            <pc:sldMk cId="3047012669" sldId="2134806630"/>
            <ac:cxnSpMk id="54" creationId="{A6E703BC-E860-31E3-5AF8-DF8A9047306E}"/>
          </ac:cxnSpMkLst>
        </pc:cxnChg>
        <pc:cxnChg chg="mod">
          <ac:chgData name="Thangavelu, Saravanan (Cognizant)" userId="684f141a-388b-43f6-8c57-32bba11f0cff" providerId="ADAL" clId="{2E3BCEB0-BCE1-4717-BE8D-34DF19D818B1}" dt="2023-08-29T14:43:03.460" v="10139"/>
          <ac:cxnSpMkLst>
            <pc:docMk/>
            <pc:sldMk cId="3047012669" sldId="2134806630"/>
            <ac:cxnSpMk id="55" creationId="{1D930D07-51AF-C609-D122-B55E3007B8D7}"/>
          </ac:cxnSpMkLst>
        </pc:cxnChg>
        <pc:cxnChg chg="mod">
          <ac:chgData name="Thangavelu, Saravanan (Cognizant)" userId="684f141a-388b-43f6-8c57-32bba11f0cff" providerId="ADAL" clId="{2E3BCEB0-BCE1-4717-BE8D-34DF19D818B1}" dt="2023-08-29T14:43:18.642" v="10143" actId="478"/>
          <ac:cxnSpMkLst>
            <pc:docMk/>
            <pc:sldMk cId="3047012669" sldId="2134806630"/>
            <ac:cxnSpMk id="56" creationId="{2D080520-31EC-9899-5A5A-2DD159FB6D89}"/>
          </ac:cxnSpMkLst>
        </pc:cxnChg>
      </pc:sldChg>
      <pc:sldChg chg="addSp delSp modSp new mod">
        <pc:chgData name="Thangavelu, Saravanan (Cognizant)" userId="684f141a-388b-43f6-8c57-32bba11f0cff" providerId="ADAL" clId="{2E3BCEB0-BCE1-4717-BE8D-34DF19D818B1}" dt="2023-08-28T17:12:37.160" v="7888" actId="14100"/>
        <pc:sldMkLst>
          <pc:docMk/>
          <pc:sldMk cId="3403462380" sldId="2134806631"/>
        </pc:sldMkLst>
        <pc:spChg chg="add del">
          <ac:chgData name="Thangavelu, Saravanan (Cognizant)" userId="684f141a-388b-43f6-8c57-32bba11f0cff" providerId="ADAL" clId="{2E3BCEB0-BCE1-4717-BE8D-34DF19D818B1}" dt="2023-08-28T17:09:17.214" v="7805"/>
          <ac:spMkLst>
            <pc:docMk/>
            <pc:sldMk cId="3403462380" sldId="2134806631"/>
            <ac:spMk id="2" creationId="{DA6AD899-857C-0158-54AB-E5919F338F53}"/>
          </ac:spMkLst>
        </pc:spChg>
        <pc:spChg chg="mod">
          <ac:chgData name="Thangavelu, Saravanan (Cognizant)" userId="684f141a-388b-43f6-8c57-32bba11f0cff" providerId="ADAL" clId="{2E3BCEB0-BCE1-4717-BE8D-34DF19D818B1}" dt="2023-08-28T17:10:41.925" v="7853" actId="20577"/>
          <ac:spMkLst>
            <pc:docMk/>
            <pc:sldMk cId="3403462380" sldId="2134806631"/>
            <ac:spMk id="3" creationId="{E7E933DC-13F4-31D3-2BA9-99E379918F29}"/>
          </ac:spMkLst>
        </pc:spChg>
        <pc:spChg chg="add del mod">
          <ac:chgData name="Thangavelu, Saravanan (Cognizant)" userId="684f141a-388b-43f6-8c57-32bba11f0cff" providerId="ADAL" clId="{2E3BCEB0-BCE1-4717-BE8D-34DF19D818B1}" dt="2023-08-28T17:12:25.618" v="7886" actId="478"/>
          <ac:spMkLst>
            <pc:docMk/>
            <pc:sldMk cId="3403462380" sldId="2134806631"/>
            <ac:spMk id="9" creationId="{D1F01873-EE79-9C4E-B168-19E20713B495}"/>
          </ac:spMkLst>
        </pc:spChg>
        <pc:graphicFrameChg chg="add del mod modGraphic">
          <ac:chgData name="Thangavelu, Saravanan (Cognizant)" userId="684f141a-388b-43f6-8c57-32bba11f0cff" providerId="ADAL" clId="{2E3BCEB0-BCE1-4717-BE8D-34DF19D818B1}" dt="2023-08-28T17:12:18.366" v="7885" actId="478"/>
          <ac:graphicFrameMkLst>
            <pc:docMk/>
            <pc:sldMk cId="3403462380" sldId="2134806631"/>
            <ac:graphicFrameMk id="6" creationId="{DF279DFC-6EFC-2644-497A-17F096EFC972}"/>
          </ac:graphicFrameMkLst>
        </pc:graphicFrameChg>
        <pc:graphicFrameChg chg="add mod modGraphic">
          <ac:chgData name="Thangavelu, Saravanan (Cognizant)" userId="684f141a-388b-43f6-8c57-32bba11f0cff" providerId="ADAL" clId="{2E3BCEB0-BCE1-4717-BE8D-34DF19D818B1}" dt="2023-08-28T17:12:37.160" v="7888" actId="14100"/>
          <ac:graphicFrameMkLst>
            <pc:docMk/>
            <pc:sldMk cId="3403462380" sldId="2134806631"/>
            <ac:graphicFrameMk id="7" creationId="{29DE55C5-050D-1613-A584-B2F41B799B03}"/>
          </ac:graphicFrameMkLst>
        </pc:graphicFrameChg>
      </pc:sldChg>
      <pc:sldChg chg="addSp delSp modSp new mod">
        <pc:chgData name="Thangavelu, Saravanan (Cognizant)" userId="684f141a-388b-43f6-8c57-32bba11f0cff" providerId="ADAL" clId="{2E3BCEB0-BCE1-4717-BE8D-34DF19D818B1}" dt="2023-09-06T20:54:15.348" v="17603" actId="115"/>
        <pc:sldMkLst>
          <pc:docMk/>
          <pc:sldMk cId="2611303318" sldId="2134806632"/>
        </pc:sldMkLst>
        <pc:spChg chg="del mod">
          <ac:chgData name="Thangavelu, Saravanan (Cognizant)" userId="684f141a-388b-43f6-8c57-32bba11f0cff" providerId="ADAL" clId="{2E3BCEB0-BCE1-4717-BE8D-34DF19D818B1}" dt="2023-08-28T17:13:57.702" v="7918"/>
          <ac:spMkLst>
            <pc:docMk/>
            <pc:sldMk cId="2611303318" sldId="2134806632"/>
            <ac:spMk id="2" creationId="{A6A0CFCC-C45D-D83D-889A-B387C985A42B}"/>
          </ac:spMkLst>
        </pc:spChg>
        <pc:spChg chg="mod">
          <ac:chgData name="Thangavelu, Saravanan (Cognizant)" userId="684f141a-388b-43f6-8c57-32bba11f0cff" providerId="ADAL" clId="{2E3BCEB0-BCE1-4717-BE8D-34DF19D818B1}" dt="2023-08-28T17:13:42.943" v="7915" actId="1076"/>
          <ac:spMkLst>
            <pc:docMk/>
            <pc:sldMk cId="2611303318" sldId="2134806632"/>
            <ac:spMk id="3" creationId="{6A0B3453-8741-AE6B-CAF9-A256FB91F421}"/>
          </ac:spMkLst>
        </pc:spChg>
        <pc:spChg chg="add mod">
          <ac:chgData name="Thangavelu, Saravanan (Cognizant)" userId="684f141a-388b-43f6-8c57-32bba11f0cff" providerId="ADAL" clId="{2E3BCEB0-BCE1-4717-BE8D-34DF19D818B1}" dt="2023-08-28T17:15:52.040" v="7977"/>
          <ac:spMkLst>
            <pc:docMk/>
            <pc:sldMk cId="2611303318" sldId="2134806632"/>
            <ac:spMk id="6" creationId="{4C69FEA6-1450-2A10-FDE6-FD9F41E6AB86}"/>
          </ac:spMkLst>
        </pc:spChg>
        <pc:spChg chg="add del mod">
          <ac:chgData name="Thangavelu, Saravanan (Cognizant)" userId="684f141a-388b-43f6-8c57-32bba11f0cff" providerId="ADAL" clId="{2E3BCEB0-BCE1-4717-BE8D-34DF19D818B1}" dt="2023-08-28T17:15:06.042" v="7957" actId="478"/>
          <ac:spMkLst>
            <pc:docMk/>
            <pc:sldMk cId="2611303318" sldId="2134806632"/>
            <ac:spMk id="7" creationId="{701F3311-800C-DB3F-7DE8-EFE1F79D1661}"/>
          </ac:spMkLst>
        </pc:spChg>
        <pc:spChg chg="add del">
          <ac:chgData name="Thangavelu, Saravanan (Cognizant)" userId="684f141a-388b-43f6-8c57-32bba11f0cff" providerId="ADAL" clId="{2E3BCEB0-BCE1-4717-BE8D-34DF19D818B1}" dt="2023-08-28T17:15:45.333" v="7976"/>
          <ac:spMkLst>
            <pc:docMk/>
            <pc:sldMk cId="2611303318" sldId="2134806632"/>
            <ac:spMk id="8" creationId="{2756E2C3-6A1C-A043-F89E-4A2E0C173A7E}"/>
          </ac:spMkLst>
        </pc:spChg>
        <pc:spChg chg="add mod">
          <ac:chgData name="Thangavelu, Saravanan (Cognizant)" userId="684f141a-388b-43f6-8c57-32bba11f0cff" providerId="ADAL" clId="{2E3BCEB0-BCE1-4717-BE8D-34DF19D818B1}" dt="2023-09-06T20:54:15.348" v="17603" actId="115"/>
          <ac:spMkLst>
            <pc:docMk/>
            <pc:sldMk cId="2611303318" sldId="2134806632"/>
            <ac:spMk id="9" creationId="{13D65B54-8100-C013-E6A1-61777969D87D}"/>
          </ac:spMkLst>
        </pc:spChg>
        <pc:graphicFrameChg chg="add mod">
          <ac:chgData name="Thangavelu, Saravanan (Cognizant)" userId="684f141a-388b-43f6-8c57-32bba11f0cff" providerId="ADAL" clId="{2E3BCEB0-BCE1-4717-BE8D-34DF19D818B1}" dt="2023-08-28T17:21:46.388" v="8082" actId="1076"/>
          <ac:graphicFrameMkLst>
            <pc:docMk/>
            <pc:sldMk cId="2611303318" sldId="2134806632"/>
            <ac:graphicFrameMk id="10" creationId="{435261FB-3963-8B18-7DD9-EF787961228D}"/>
          </ac:graphicFrameMkLst>
        </pc:graphicFrameChg>
      </pc:sldChg>
      <pc:sldChg chg="addSp modSp new mod">
        <pc:chgData name="Thangavelu, Saravanan (Cognizant)" userId="684f141a-388b-43f6-8c57-32bba11f0cff" providerId="ADAL" clId="{2E3BCEB0-BCE1-4717-BE8D-34DF19D818B1}" dt="2023-08-29T14:53:33.773" v="10452" actId="1076"/>
        <pc:sldMkLst>
          <pc:docMk/>
          <pc:sldMk cId="817602907" sldId="2134806633"/>
        </pc:sldMkLst>
        <pc:spChg chg="mod">
          <ac:chgData name="Thangavelu, Saravanan (Cognizant)" userId="684f141a-388b-43f6-8c57-32bba11f0cff" providerId="ADAL" clId="{2E3BCEB0-BCE1-4717-BE8D-34DF19D818B1}" dt="2023-08-29T14:53:15.758" v="10448" actId="113"/>
          <ac:spMkLst>
            <pc:docMk/>
            <pc:sldMk cId="817602907" sldId="2134806633"/>
            <ac:spMk id="2" creationId="{05789E1A-1EB0-C22C-DC5A-AE58CB8AE43D}"/>
          </ac:spMkLst>
        </pc:spChg>
        <pc:spChg chg="mod">
          <ac:chgData name="Thangavelu, Saravanan (Cognizant)" userId="684f141a-388b-43f6-8c57-32bba11f0cff" providerId="ADAL" clId="{2E3BCEB0-BCE1-4717-BE8D-34DF19D818B1}" dt="2023-08-29T14:50:02.612" v="10145" actId="1076"/>
          <ac:spMkLst>
            <pc:docMk/>
            <pc:sldMk cId="817602907" sldId="2134806633"/>
            <ac:spMk id="3" creationId="{96B6168E-39B7-7A7D-B253-712D51F71B77}"/>
          </ac:spMkLst>
        </pc:spChg>
        <pc:spChg chg="add mod">
          <ac:chgData name="Thangavelu, Saravanan (Cognizant)" userId="684f141a-388b-43f6-8c57-32bba11f0cff" providerId="ADAL" clId="{2E3BCEB0-BCE1-4717-BE8D-34DF19D818B1}" dt="2023-08-29T14:53:27.682" v="10451" actId="14100"/>
          <ac:spMkLst>
            <pc:docMk/>
            <pc:sldMk cId="817602907" sldId="2134806633"/>
            <ac:spMk id="6" creationId="{4F91EBAC-431E-8F40-FADC-7F87767E35DC}"/>
          </ac:spMkLst>
        </pc:spChg>
        <pc:spChg chg="add mod">
          <ac:chgData name="Thangavelu, Saravanan (Cognizant)" userId="684f141a-388b-43f6-8c57-32bba11f0cff" providerId="ADAL" clId="{2E3BCEB0-BCE1-4717-BE8D-34DF19D818B1}" dt="2023-08-29T14:53:33.773" v="10452" actId="1076"/>
          <ac:spMkLst>
            <pc:docMk/>
            <pc:sldMk cId="817602907" sldId="2134806633"/>
            <ac:spMk id="7" creationId="{E93D630D-725D-AD75-71E3-3924AB32A8D2}"/>
          </ac:spMkLst>
        </pc:spChg>
      </pc:sldChg>
      <pc:sldChg chg="modSp new mod">
        <pc:chgData name="Thangavelu, Saravanan (Cognizant)" userId="684f141a-388b-43f6-8c57-32bba11f0cff" providerId="ADAL" clId="{2E3BCEB0-BCE1-4717-BE8D-34DF19D818B1}" dt="2023-08-29T03:43:12.425" v="9866" actId="207"/>
        <pc:sldMkLst>
          <pc:docMk/>
          <pc:sldMk cId="1914086272" sldId="2134806634"/>
        </pc:sldMkLst>
        <pc:spChg chg="mod">
          <ac:chgData name="Thangavelu, Saravanan (Cognizant)" userId="684f141a-388b-43f6-8c57-32bba11f0cff" providerId="ADAL" clId="{2E3BCEB0-BCE1-4717-BE8D-34DF19D818B1}" dt="2023-08-29T03:43:12.425" v="9866" actId="207"/>
          <ac:spMkLst>
            <pc:docMk/>
            <pc:sldMk cId="1914086272" sldId="2134806634"/>
            <ac:spMk id="2" creationId="{2A363A6B-F90C-6977-618C-27DF42D90440}"/>
          </ac:spMkLst>
        </pc:spChg>
        <pc:spChg chg="mod">
          <ac:chgData name="Thangavelu, Saravanan (Cognizant)" userId="684f141a-388b-43f6-8c57-32bba11f0cff" providerId="ADAL" clId="{2E3BCEB0-BCE1-4717-BE8D-34DF19D818B1}" dt="2023-08-28T17:31:16.844" v="8557" actId="313"/>
          <ac:spMkLst>
            <pc:docMk/>
            <pc:sldMk cId="1914086272" sldId="2134806634"/>
            <ac:spMk id="3" creationId="{0B73A65F-B7E3-F5ED-06DB-69843326A6C9}"/>
          </ac:spMkLst>
        </pc:spChg>
      </pc:sldChg>
      <pc:sldChg chg="modSp add del mod">
        <pc:chgData name="Thangavelu, Saravanan (Cognizant)" userId="684f141a-388b-43f6-8c57-32bba11f0cff" providerId="ADAL" clId="{2E3BCEB0-BCE1-4717-BE8D-34DF19D818B1}" dt="2023-09-07T02:56:19.523" v="18179" actId="47"/>
        <pc:sldMkLst>
          <pc:docMk/>
          <pc:sldMk cId="1212358682" sldId="2134806635"/>
        </pc:sldMkLst>
        <pc:spChg chg="mod">
          <ac:chgData name="Thangavelu, Saravanan (Cognizant)" userId="684f141a-388b-43f6-8c57-32bba11f0cff" providerId="ADAL" clId="{2E3BCEB0-BCE1-4717-BE8D-34DF19D818B1}" dt="2023-08-29T03:43:51.819" v="9867" actId="207"/>
          <ac:spMkLst>
            <pc:docMk/>
            <pc:sldMk cId="1212358682" sldId="2134806635"/>
            <ac:spMk id="2" creationId="{2A363A6B-F90C-6977-618C-27DF42D90440}"/>
          </ac:spMkLst>
        </pc:spChg>
        <pc:spChg chg="mod">
          <ac:chgData name="Thangavelu, Saravanan (Cognizant)" userId="684f141a-388b-43f6-8c57-32bba11f0cff" providerId="ADAL" clId="{2E3BCEB0-BCE1-4717-BE8D-34DF19D818B1}" dt="2023-08-28T17:36:31.294" v="9021" actId="1076"/>
          <ac:spMkLst>
            <pc:docMk/>
            <pc:sldMk cId="1212358682" sldId="2134806635"/>
            <ac:spMk id="3" creationId="{0B73A65F-B7E3-F5ED-06DB-69843326A6C9}"/>
          </ac:spMkLst>
        </pc:spChg>
      </pc:sldChg>
      <pc:sldChg chg="modSp add del mod ord">
        <pc:chgData name="Thangavelu, Saravanan (Cognizant)" userId="684f141a-388b-43f6-8c57-32bba11f0cff" providerId="ADAL" clId="{2E3BCEB0-BCE1-4717-BE8D-34DF19D818B1}" dt="2023-09-07T02:58:02.197" v="18198" actId="47"/>
        <pc:sldMkLst>
          <pc:docMk/>
          <pc:sldMk cId="4169488688" sldId="2134806636"/>
        </pc:sldMkLst>
        <pc:spChg chg="mod">
          <ac:chgData name="Thangavelu, Saravanan (Cognizant)" userId="684f141a-388b-43f6-8c57-32bba11f0cff" providerId="ADAL" clId="{2E3BCEB0-BCE1-4717-BE8D-34DF19D818B1}" dt="2023-08-28T19:01:33.205" v="9806" actId="207"/>
          <ac:spMkLst>
            <pc:docMk/>
            <pc:sldMk cId="4169488688" sldId="2134806636"/>
            <ac:spMk id="2" creationId="{2A363A6B-F90C-6977-618C-27DF42D90440}"/>
          </ac:spMkLst>
        </pc:spChg>
      </pc:sldChg>
      <pc:sldChg chg="modSp new mod">
        <pc:chgData name="Thangavelu, Saravanan (Cognizant)" userId="684f141a-388b-43f6-8c57-32bba11f0cff" providerId="ADAL" clId="{2E3BCEB0-BCE1-4717-BE8D-34DF19D818B1}" dt="2023-09-18T13:38:59.240" v="22660" actId="6549"/>
        <pc:sldMkLst>
          <pc:docMk/>
          <pc:sldMk cId="3017497426" sldId="2134806637"/>
        </pc:sldMkLst>
        <pc:spChg chg="mod">
          <ac:chgData name="Thangavelu, Saravanan (Cognizant)" userId="684f141a-388b-43f6-8c57-32bba11f0cff" providerId="ADAL" clId="{2E3BCEB0-BCE1-4717-BE8D-34DF19D818B1}" dt="2023-09-18T13:38:59.240" v="22660" actId="6549"/>
          <ac:spMkLst>
            <pc:docMk/>
            <pc:sldMk cId="3017497426" sldId="2134806637"/>
            <ac:spMk id="2" creationId="{244C65F2-E192-B918-0A67-0D7CCE528FEC}"/>
          </ac:spMkLst>
        </pc:spChg>
        <pc:spChg chg="mod">
          <ac:chgData name="Thangavelu, Saravanan (Cognizant)" userId="684f141a-388b-43f6-8c57-32bba11f0cff" providerId="ADAL" clId="{2E3BCEB0-BCE1-4717-BE8D-34DF19D818B1}" dt="2023-08-31T19:25:49.995" v="11405" actId="1076"/>
          <ac:spMkLst>
            <pc:docMk/>
            <pc:sldMk cId="3017497426" sldId="2134806637"/>
            <ac:spMk id="3" creationId="{3A4D7F92-2EFF-95DD-9EC0-D39496075356}"/>
          </ac:spMkLst>
        </pc:spChg>
      </pc:sldChg>
      <pc:sldChg chg="modSp add mod">
        <pc:chgData name="Thangavelu, Saravanan (Cognizant)" userId="684f141a-388b-43f6-8c57-32bba11f0cff" providerId="ADAL" clId="{2E3BCEB0-BCE1-4717-BE8D-34DF19D818B1}" dt="2023-09-14T21:05:08.229" v="22625" actId="20577"/>
        <pc:sldMkLst>
          <pc:docMk/>
          <pc:sldMk cId="4149773181" sldId="2134806638"/>
        </pc:sldMkLst>
        <pc:spChg chg="mod">
          <ac:chgData name="Thangavelu, Saravanan (Cognizant)" userId="684f141a-388b-43f6-8c57-32bba11f0cff" providerId="ADAL" clId="{2E3BCEB0-BCE1-4717-BE8D-34DF19D818B1}" dt="2023-09-14T21:05:08.229" v="22625" actId="20577"/>
          <ac:spMkLst>
            <pc:docMk/>
            <pc:sldMk cId="4149773181" sldId="2134806638"/>
            <ac:spMk id="2" creationId="{2A363A6B-F90C-6977-618C-27DF42D90440}"/>
          </ac:spMkLst>
        </pc:spChg>
      </pc:sldChg>
      <pc:sldChg chg="modSp add mod">
        <pc:chgData name="Thangavelu, Saravanan (Cognizant)" userId="684f141a-388b-43f6-8c57-32bba11f0cff" providerId="ADAL" clId="{2E3BCEB0-BCE1-4717-BE8D-34DF19D818B1}" dt="2023-08-28T19:01:02.748" v="9804" actId="207"/>
        <pc:sldMkLst>
          <pc:docMk/>
          <pc:sldMk cId="401265529" sldId="2134806639"/>
        </pc:sldMkLst>
        <pc:spChg chg="mod">
          <ac:chgData name="Thangavelu, Saravanan (Cognizant)" userId="684f141a-388b-43f6-8c57-32bba11f0cff" providerId="ADAL" clId="{2E3BCEB0-BCE1-4717-BE8D-34DF19D818B1}" dt="2023-08-28T19:01:02.748" v="9804" actId="207"/>
          <ac:spMkLst>
            <pc:docMk/>
            <pc:sldMk cId="401265529" sldId="2134806639"/>
            <ac:spMk id="2" creationId="{2A363A6B-F90C-6977-618C-27DF42D90440}"/>
          </ac:spMkLst>
        </pc:spChg>
      </pc:sldChg>
      <pc:sldChg chg="modSp new mod">
        <pc:chgData name="Thangavelu, Saravanan (Cognizant)" userId="684f141a-388b-43f6-8c57-32bba11f0cff" providerId="ADAL" clId="{2E3BCEB0-BCE1-4717-BE8D-34DF19D818B1}" dt="2023-09-13T23:01:41.214" v="22584" actId="20577"/>
        <pc:sldMkLst>
          <pc:docMk/>
          <pc:sldMk cId="3283422716" sldId="2134806640"/>
        </pc:sldMkLst>
        <pc:spChg chg="mod">
          <ac:chgData name="Thangavelu, Saravanan (Cognizant)" userId="684f141a-388b-43f6-8c57-32bba11f0cff" providerId="ADAL" clId="{2E3BCEB0-BCE1-4717-BE8D-34DF19D818B1}" dt="2023-09-13T23:01:41.214" v="22584" actId="20577"/>
          <ac:spMkLst>
            <pc:docMk/>
            <pc:sldMk cId="3283422716" sldId="2134806640"/>
            <ac:spMk id="2" creationId="{267C1D29-67A4-DB91-5DC2-497CADE64703}"/>
          </ac:spMkLst>
        </pc:spChg>
        <pc:spChg chg="mod">
          <ac:chgData name="Thangavelu, Saravanan (Cognizant)" userId="684f141a-388b-43f6-8c57-32bba11f0cff" providerId="ADAL" clId="{2E3BCEB0-BCE1-4717-BE8D-34DF19D818B1}" dt="2023-09-06T18:08:27.266" v="16842" actId="1076"/>
          <ac:spMkLst>
            <pc:docMk/>
            <pc:sldMk cId="3283422716" sldId="2134806640"/>
            <ac:spMk id="3" creationId="{0379F0C5-F8E1-B60A-ADC8-185937F47E75}"/>
          </ac:spMkLst>
        </pc:spChg>
      </pc:sldChg>
      <pc:sldChg chg="new del">
        <pc:chgData name="Thangavelu, Saravanan (Cognizant)" userId="684f141a-388b-43f6-8c57-32bba11f0cff" providerId="ADAL" clId="{2E3BCEB0-BCE1-4717-BE8D-34DF19D818B1}" dt="2023-08-28T18:59:25.015" v="9652" actId="47"/>
        <pc:sldMkLst>
          <pc:docMk/>
          <pc:sldMk cId="198553372" sldId="2134806641"/>
        </pc:sldMkLst>
      </pc:sldChg>
      <pc:sldChg chg="modSp add mod">
        <pc:chgData name="Thangavelu, Saravanan (Cognizant)" userId="684f141a-388b-43f6-8c57-32bba11f0cff" providerId="ADAL" clId="{2E3BCEB0-BCE1-4717-BE8D-34DF19D818B1}" dt="2023-09-14T21:08:07.348" v="22644" actId="20577"/>
        <pc:sldMkLst>
          <pc:docMk/>
          <pc:sldMk cId="889883049" sldId="2134806642"/>
        </pc:sldMkLst>
        <pc:spChg chg="mod">
          <ac:chgData name="Thangavelu, Saravanan (Cognizant)" userId="684f141a-388b-43f6-8c57-32bba11f0cff" providerId="ADAL" clId="{2E3BCEB0-BCE1-4717-BE8D-34DF19D818B1}" dt="2023-09-14T21:08:07.348" v="22644" actId="20577"/>
          <ac:spMkLst>
            <pc:docMk/>
            <pc:sldMk cId="889883049" sldId="2134806642"/>
            <ac:spMk id="2" creationId="{2A363A6B-F90C-6977-618C-27DF42D90440}"/>
          </ac:spMkLst>
        </pc:spChg>
      </pc:sldChg>
      <pc:sldChg chg="addSp delSp modSp new mod modClrScheme chgLayout">
        <pc:chgData name="Thangavelu, Saravanan (Cognizant)" userId="684f141a-388b-43f6-8c57-32bba11f0cff" providerId="ADAL" clId="{2E3BCEB0-BCE1-4717-BE8D-34DF19D818B1}" dt="2023-09-10T16:54:30.717" v="20301" actId="20577"/>
        <pc:sldMkLst>
          <pc:docMk/>
          <pc:sldMk cId="3532605756" sldId="2134806643"/>
        </pc:sldMkLst>
        <pc:spChg chg="mod ord">
          <ac:chgData name="Thangavelu, Saravanan (Cognizant)" userId="684f141a-388b-43f6-8c57-32bba11f0cff" providerId="ADAL" clId="{2E3BCEB0-BCE1-4717-BE8D-34DF19D818B1}" dt="2023-09-06T16:46:20.470" v="12456" actId="14100"/>
          <ac:spMkLst>
            <pc:docMk/>
            <pc:sldMk cId="3532605756" sldId="2134806643"/>
            <ac:spMk id="2" creationId="{7C49CA00-642D-60E6-E280-EF8940014FE7}"/>
          </ac:spMkLst>
        </pc:spChg>
        <pc:spChg chg="del mod ord">
          <ac:chgData name="Thangavelu, Saravanan (Cognizant)" userId="684f141a-388b-43f6-8c57-32bba11f0cff" providerId="ADAL" clId="{2E3BCEB0-BCE1-4717-BE8D-34DF19D818B1}" dt="2023-09-06T16:46:00.522" v="12439" actId="478"/>
          <ac:spMkLst>
            <pc:docMk/>
            <pc:sldMk cId="3532605756" sldId="2134806643"/>
            <ac:spMk id="3" creationId="{FAD0D341-3139-F42B-2888-A26D6D43DD7D}"/>
          </ac:spMkLst>
        </pc:spChg>
        <pc:spChg chg="mod ord">
          <ac:chgData name="Thangavelu, Saravanan (Cognizant)" userId="684f141a-388b-43f6-8c57-32bba11f0cff" providerId="ADAL" clId="{2E3BCEB0-BCE1-4717-BE8D-34DF19D818B1}" dt="2023-09-06T16:45:53.852" v="12438" actId="700"/>
          <ac:spMkLst>
            <pc:docMk/>
            <pc:sldMk cId="3532605756" sldId="2134806643"/>
            <ac:spMk id="4" creationId="{95A8D3B6-06DC-C0D1-C98C-B3774719EE14}"/>
          </ac:spMkLst>
        </pc:spChg>
        <pc:spChg chg="mod ord">
          <ac:chgData name="Thangavelu, Saravanan (Cognizant)" userId="684f141a-388b-43f6-8c57-32bba11f0cff" providerId="ADAL" clId="{2E3BCEB0-BCE1-4717-BE8D-34DF19D818B1}" dt="2023-09-06T16:45:53.852" v="12438" actId="700"/>
          <ac:spMkLst>
            <pc:docMk/>
            <pc:sldMk cId="3532605756" sldId="2134806643"/>
            <ac:spMk id="5" creationId="{4BE0F0A1-5E27-4F54-FC17-BD9D0DF27B2E}"/>
          </ac:spMkLst>
        </pc:spChg>
        <pc:spChg chg="add del mod">
          <ac:chgData name="Thangavelu, Saravanan (Cognizant)" userId="684f141a-388b-43f6-8c57-32bba11f0cff" providerId="ADAL" clId="{2E3BCEB0-BCE1-4717-BE8D-34DF19D818B1}" dt="2023-09-06T16:44:22.751" v="12425" actId="478"/>
          <ac:spMkLst>
            <pc:docMk/>
            <pc:sldMk cId="3532605756" sldId="2134806643"/>
            <ac:spMk id="6" creationId="{3763ED0B-8D3E-8CD9-9940-DCA325FA3B8C}"/>
          </ac:spMkLst>
        </pc:spChg>
        <pc:spChg chg="add del">
          <ac:chgData name="Thangavelu, Saravanan (Cognizant)" userId="684f141a-388b-43f6-8c57-32bba11f0cff" providerId="ADAL" clId="{2E3BCEB0-BCE1-4717-BE8D-34DF19D818B1}" dt="2023-09-06T16:44:35.519" v="12429"/>
          <ac:spMkLst>
            <pc:docMk/>
            <pc:sldMk cId="3532605756" sldId="2134806643"/>
            <ac:spMk id="7" creationId="{65FA7F88-30DF-63A8-11A6-E3E753B65A5B}"/>
          </ac:spMkLst>
        </pc:spChg>
        <pc:spChg chg="add del mod ord">
          <ac:chgData name="Thangavelu, Saravanan (Cognizant)" userId="684f141a-388b-43f6-8c57-32bba11f0cff" providerId="ADAL" clId="{2E3BCEB0-BCE1-4717-BE8D-34DF19D818B1}" dt="2023-09-06T16:45:53.852" v="12438" actId="700"/>
          <ac:spMkLst>
            <pc:docMk/>
            <pc:sldMk cId="3532605756" sldId="2134806643"/>
            <ac:spMk id="9" creationId="{2666A97F-3914-B7B0-747E-6A3BAC066624}"/>
          </ac:spMkLst>
        </pc:spChg>
        <pc:spChg chg="add del mod ord">
          <ac:chgData name="Thangavelu, Saravanan (Cognizant)" userId="684f141a-388b-43f6-8c57-32bba11f0cff" providerId="ADAL" clId="{2E3BCEB0-BCE1-4717-BE8D-34DF19D818B1}" dt="2023-09-06T16:45:53.852" v="12438" actId="700"/>
          <ac:spMkLst>
            <pc:docMk/>
            <pc:sldMk cId="3532605756" sldId="2134806643"/>
            <ac:spMk id="10" creationId="{E2C065CD-D0AE-5D15-3B0A-37CF28A59673}"/>
          </ac:spMkLst>
        </pc:spChg>
        <pc:spChg chg="add mod ord">
          <ac:chgData name="Thangavelu, Saravanan (Cognizant)" userId="684f141a-388b-43f6-8c57-32bba11f0cff" providerId="ADAL" clId="{2E3BCEB0-BCE1-4717-BE8D-34DF19D818B1}" dt="2023-09-10T16:54:30.717" v="20301" actId="20577"/>
          <ac:spMkLst>
            <pc:docMk/>
            <pc:sldMk cId="3532605756" sldId="2134806643"/>
            <ac:spMk id="11" creationId="{9BCF12C3-6D44-38D3-1F19-1852002C6F85}"/>
          </ac:spMkLst>
        </pc:spChg>
        <pc:spChg chg="add mod ord">
          <ac:chgData name="Thangavelu, Saravanan (Cognizant)" userId="684f141a-388b-43f6-8c57-32bba11f0cff" providerId="ADAL" clId="{2E3BCEB0-BCE1-4717-BE8D-34DF19D818B1}" dt="2023-09-06T16:46:12.551" v="12454" actId="20577"/>
          <ac:spMkLst>
            <pc:docMk/>
            <pc:sldMk cId="3532605756" sldId="2134806643"/>
            <ac:spMk id="12" creationId="{B0B83FFE-CE14-5799-45DB-49DE79B2C2D0}"/>
          </ac:spMkLst>
        </pc:spChg>
        <pc:spChg chg="add mod ord">
          <ac:chgData name="Thangavelu, Saravanan (Cognizant)" userId="684f141a-388b-43f6-8c57-32bba11f0cff" providerId="ADAL" clId="{2E3BCEB0-BCE1-4717-BE8D-34DF19D818B1}" dt="2023-09-06T16:46:55.177" v="12519" actId="20577"/>
          <ac:spMkLst>
            <pc:docMk/>
            <pc:sldMk cId="3532605756" sldId="2134806643"/>
            <ac:spMk id="13" creationId="{60BE93EE-0163-0D29-E407-BCA7EC9751D0}"/>
          </ac:spMkLst>
        </pc:spChg>
        <pc:spChg chg="add mod ord">
          <ac:chgData name="Thangavelu, Saravanan (Cognizant)" userId="684f141a-388b-43f6-8c57-32bba11f0cff" providerId="ADAL" clId="{2E3BCEB0-BCE1-4717-BE8D-34DF19D818B1}" dt="2023-09-06T16:47:22.696" v="12524" actId="14100"/>
          <ac:spMkLst>
            <pc:docMk/>
            <pc:sldMk cId="3532605756" sldId="2134806643"/>
            <ac:spMk id="14" creationId="{DF8F404D-CE32-BD4D-6C63-C7DBDF919CDA}"/>
          </ac:spMkLst>
        </pc:spChg>
        <pc:spChg chg="add del mod">
          <ac:chgData name="Thangavelu, Saravanan (Cognizant)" userId="684f141a-388b-43f6-8c57-32bba11f0cff" providerId="ADAL" clId="{2E3BCEB0-BCE1-4717-BE8D-34DF19D818B1}" dt="2023-09-06T16:46:04.086" v="12440" actId="478"/>
          <ac:spMkLst>
            <pc:docMk/>
            <pc:sldMk cId="3532605756" sldId="2134806643"/>
            <ac:spMk id="16" creationId="{628D077E-57B7-C547-2E51-A32EF6A94A42}"/>
          </ac:spMkLst>
        </pc:spChg>
        <pc:picChg chg="add mod">
          <ac:chgData name="Thangavelu, Saravanan (Cognizant)" userId="684f141a-388b-43f6-8c57-32bba11f0cff" providerId="ADAL" clId="{2E3BCEB0-BCE1-4717-BE8D-34DF19D818B1}" dt="2023-09-06T16:47:08.033" v="12523" actId="1076"/>
          <ac:picMkLst>
            <pc:docMk/>
            <pc:sldMk cId="3532605756" sldId="2134806643"/>
            <ac:picMk id="8" creationId="{BCA97DAE-19E7-9AA7-2A75-F6777D810737}"/>
          </ac:picMkLst>
        </pc:picChg>
      </pc:sldChg>
      <pc:sldChg chg="modSp new del mod">
        <pc:chgData name="Thangavelu, Saravanan (Cognizant)" userId="684f141a-388b-43f6-8c57-32bba11f0cff" providerId="ADAL" clId="{2E3BCEB0-BCE1-4717-BE8D-34DF19D818B1}" dt="2023-08-28T19:02:18.252" v="9836" actId="47"/>
        <pc:sldMkLst>
          <pc:docMk/>
          <pc:sldMk cId="3661902272" sldId="2134806643"/>
        </pc:sldMkLst>
        <pc:spChg chg="mod">
          <ac:chgData name="Thangavelu, Saravanan (Cognizant)" userId="684f141a-388b-43f6-8c57-32bba11f0cff" providerId="ADAL" clId="{2E3BCEB0-BCE1-4717-BE8D-34DF19D818B1}" dt="2023-08-28T19:02:13.565" v="9835" actId="20577"/>
          <ac:spMkLst>
            <pc:docMk/>
            <pc:sldMk cId="3661902272" sldId="2134806643"/>
            <ac:spMk id="2" creationId="{5F7B8581-0F81-418E-C0BE-62FA9ABEA345}"/>
          </ac:spMkLst>
        </pc:spChg>
        <pc:spChg chg="mod">
          <ac:chgData name="Thangavelu, Saravanan (Cognizant)" userId="684f141a-388b-43f6-8c57-32bba11f0cff" providerId="ADAL" clId="{2E3BCEB0-BCE1-4717-BE8D-34DF19D818B1}" dt="2023-08-28T19:02:05.956" v="9813" actId="20577"/>
          <ac:spMkLst>
            <pc:docMk/>
            <pc:sldMk cId="3661902272" sldId="2134806643"/>
            <ac:spMk id="3" creationId="{0634E846-D09A-D608-5533-E7736C22DBDB}"/>
          </ac:spMkLst>
        </pc:spChg>
      </pc:sldChg>
      <pc:sldChg chg="modSp new mod">
        <pc:chgData name="Thangavelu, Saravanan (Cognizant)" userId="684f141a-388b-43f6-8c57-32bba11f0cff" providerId="ADAL" clId="{2E3BCEB0-BCE1-4717-BE8D-34DF19D818B1}" dt="2023-09-07T02:45:11.358" v="18177" actId="115"/>
        <pc:sldMkLst>
          <pc:docMk/>
          <pc:sldMk cId="1819443334" sldId="2134806644"/>
        </pc:sldMkLst>
        <pc:spChg chg="mod">
          <ac:chgData name="Thangavelu, Saravanan (Cognizant)" userId="684f141a-388b-43f6-8c57-32bba11f0cff" providerId="ADAL" clId="{2E3BCEB0-BCE1-4717-BE8D-34DF19D818B1}" dt="2023-09-07T02:45:11.358" v="18177" actId="115"/>
          <ac:spMkLst>
            <pc:docMk/>
            <pc:sldMk cId="1819443334" sldId="2134806644"/>
            <ac:spMk id="2" creationId="{044F7393-6F06-DB5A-10BB-EC3B10D84BBD}"/>
          </ac:spMkLst>
        </pc:spChg>
        <pc:spChg chg="mod">
          <ac:chgData name="Thangavelu, Saravanan (Cognizant)" userId="684f141a-388b-43f6-8c57-32bba11f0cff" providerId="ADAL" clId="{2E3BCEB0-BCE1-4717-BE8D-34DF19D818B1}" dt="2023-09-07T02:43:27.755" v="18032" actId="20577"/>
          <ac:spMkLst>
            <pc:docMk/>
            <pc:sldMk cId="1819443334" sldId="2134806644"/>
            <ac:spMk id="3" creationId="{E994F30A-971A-7553-9B4F-1E16B33F6AD4}"/>
          </ac:spMkLst>
        </pc:spChg>
      </pc:sldChg>
      <pc:sldChg chg="modSp new mod">
        <pc:chgData name="Thangavelu, Saravanan (Cognizant)" userId="684f141a-388b-43f6-8c57-32bba11f0cff" providerId="ADAL" clId="{2E3BCEB0-BCE1-4717-BE8D-34DF19D818B1}" dt="2023-09-06T16:28:31.644" v="11956" actId="1076"/>
        <pc:sldMkLst>
          <pc:docMk/>
          <pc:sldMk cId="545564756" sldId="2134806645"/>
        </pc:sldMkLst>
        <pc:spChg chg="mod">
          <ac:chgData name="Thangavelu, Saravanan (Cognizant)" userId="684f141a-388b-43f6-8c57-32bba11f0cff" providerId="ADAL" clId="{2E3BCEB0-BCE1-4717-BE8D-34DF19D818B1}" dt="2023-09-06T16:28:26.051" v="11955" actId="14100"/>
          <ac:spMkLst>
            <pc:docMk/>
            <pc:sldMk cId="545564756" sldId="2134806645"/>
            <ac:spMk id="2" creationId="{9560E6C7-3798-0EE7-F816-1C749077666F}"/>
          </ac:spMkLst>
        </pc:spChg>
        <pc:spChg chg="mod">
          <ac:chgData name="Thangavelu, Saravanan (Cognizant)" userId="684f141a-388b-43f6-8c57-32bba11f0cff" providerId="ADAL" clId="{2E3BCEB0-BCE1-4717-BE8D-34DF19D818B1}" dt="2023-09-06T16:28:31.644" v="11956" actId="1076"/>
          <ac:spMkLst>
            <pc:docMk/>
            <pc:sldMk cId="545564756" sldId="2134806645"/>
            <ac:spMk id="3" creationId="{AD9C1CFD-87DF-D28E-7511-00B835598B6C}"/>
          </ac:spMkLst>
        </pc:spChg>
      </pc:sldChg>
      <pc:sldChg chg="modSp new mod">
        <pc:chgData name="Thangavelu, Saravanan (Cognizant)" userId="684f141a-388b-43f6-8c57-32bba11f0cff" providerId="ADAL" clId="{2E3BCEB0-BCE1-4717-BE8D-34DF19D818B1}" dt="2023-09-08T12:15:27.781" v="19958" actId="20577"/>
        <pc:sldMkLst>
          <pc:docMk/>
          <pc:sldMk cId="1593414277" sldId="2134806646"/>
        </pc:sldMkLst>
        <pc:spChg chg="mod">
          <ac:chgData name="Thangavelu, Saravanan (Cognizant)" userId="684f141a-388b-43f6-8c57-32bba11f0cff" providerId="ADAL" clId="{2E3BCEB0-BCE1-4717-BE8D-34DF19D818B1}" dt="2023-09-08T12:15:27.781" v="19958" actId="20577"/>
          <ac:spMkLst>
            <pc:docMk/>
            <pc:sldMk cId="1593414277" sldId="2134806646"/>
            <ac:spMk id="2" creationId="{CBA2C2F0-D0B5-7698-F345-5DDFB11230EE}"/>
          </ac:spMkLst>
        </pc:spChg>
        <pc:spChg chg="mod">
          <ac:chgData name="Thangavelu, Saravanan (Cognizant)" userId="684f141a-388b-43f6-8c57-32bba11f0cff" providerId="ADAL" clId="{2E3BCEB0-BCE1-4717-BE8D-34DF19D818B1}" dt="2023-09-08T02:54:45.263" v="19012" actId="20577"/>
          <ac:spMkLst>
            <pc:docMk/>
            <pc:sldMk cId="1593414277" sldId="2134806646"/>
            <ac:spMk id="3" creationId="{CD9E7E6F-77CA-0E48-D3A1-EC966E0C37AB}"/>
          </ac:spMkLst>
        </pc:spChg>
      </pc:sldChg>
      <pc:sldChg chg="addSp delSp modSp new mod">
        <pc:chgData name="Thangavelu, Saravanan (Cognizant)" userId="684f141a-388b-43f6-8c57-32bba11f0cff" providerId="ADAL" clId="{2E3BCEB0-BCE1-4717-BE8D-34DF19D818B1}" dt="2023-09-11T02:39:59.466" v="20738" actId="20577"/>
        <pc:sldMkLst>
          <pc:docMk/>
          <pc:sldMk cId="3932602661" sldId="2134806647"/>
        </pc:sldMkLst>
        <pc:spChg chg="del mod">
          <ac:chgData name="Thangavelu, Saravanan (Cognizant)" userId="684f141a-388b-43f6-8c57-32bba11f0cff" providerId="ADAL" clId="{2E3BCEB0-BCE1-4717-BE8D-34DF19D818B1}" dt="2023-09-08T03:00:38.355" v="19315" actId="1032"/>
          <ac:spMkLst>
            <pc:docMk/>
            <pc:sldMk cId="3932602661" sldId="2134806647"/>
            <ac:spMk id="2" creationId="{70113408-CEE5-D1C3-906A-446DAC939A14}"/>
          </ac:spMkLst>
        </pc:spChg>
        <pc:spChg chg="mod">
          <ac:chgData name="Thangavelu, Saravanan (Cognizant)" userId="684f141a-388b-43f6-8c57-32bba11f0cff" providerId="ADAL" clId="{2E3BCEB0-BCE1-4717-BE8D-34DF19D818B1}" dt="2023-09-11T02:39:59.466" v="20738" actId="20577"/>
          <ac:spMkLst>
            <pc:docMk/>
            <pc:sldMk cId="3932602661" sldId="2134806647"/>
            <ac:spMk id="3" creationId="{B840A55B-DA3E-1BB8-C026-534C8B70A371}"/>
          </ac:spMkLst>
        </pc:spChg>
        <pc:spChg chg="add del mod">
          <ac:chgData name="Thangavelu, Saravanan (Cognizant)" userId="684f141a-388b-43f6-8c57-32bba11f0cff" providerId="ADAL" clId="{2E3BCEB0-BCE1-4717-BE8D-34DF19D818B1}" dt="2023-09-08T03:01:56.038" v="19336" actId="1032"/>
          <ac:spMkLst>
            <pc:docMk/>
            <pc:sldMk cId="3932602661" sldId="2134806647"/>
            <ac:spMk id="8" creationId="{95E05D16-1DE6-19F3-BD10-1BFB201D555C}"/>
          </ac:spMkLst>
        </pc:spChg>
        <pc:graphicFrameChg chg="add del mod modGraphic">
          <ac:chgData name="Thangavelu, Saravanan (Cognizant)" userId="684f141a-388b-43f6-8c57-32bba11f0cff" providerId="ADAL" clId="{2E3BCEB0-BCE1-4717-BE8D-34DF19D818B1}" dt="2023-09-08T03:01:42.661" v="19335" actId="478"/>
          <ac:graphicFrameMkLst>
            <pc:docMk/>
            <pc:sldMk cId="3932602661" sldId="2134806647"/>
            <ac:graphicFrameMk id="6" creationId="{EE5A9D00-E39F-7997-EAB8-C1D9A236FE01}"/>
          </ac:graphicFrameMkLst>
        </pc:graphicFrameChg>
        <pc:graphicFrameChg chg="add mod modGraphic">
          <ac:chgData name="Thangavelu, Saravanan (Cognizant)" userId="684f141a-388b-43f6-8c57-32bba11f0cff" providerId="ADAL" clId="{2E3BCEB0-BCE1-4717-BE8D-34DF19D818B1}" dt="2023-09-11T02:39:50.850" v="20727" actId="1076"/>
          <ac:graphicFrameMkLst>
            <pc:docMk/>
            <pc:sldMk cId="3932602661" sldId="2134806647"/>
            <ac:graphicFrameMk id="9" creationId="{942F4CA7-6F6C-CE7D-0BD5-F741DA5E65F4}"/>
          </ac:graphicFrameMkLst>
        </pc:graphicFrameChg>
      </pc:sldChg>
      <pc:sldChg chg="modSp new mod">
        <pc:chgData name="Thangavelu, Saravanan (Cognizant)" userId="684f141a-388b-43f6-8c57-32bba11f0cff" providerId="ADAL" clId="{2E3BCEB0-BCE1-4717-BE8D-34DF19D818B1}" dt="2023-09-13T22:59:54.536" v="22581" actId="20577"/>
        <pc:sldMkLst>
          <pc:docMk/>
          <pc:sldMk cId="3482658132" sldId="2134806648"/>
        </pc:sldMkLst>
        <pc:spChg chg="mod">
          <ac:chgData name="Thangavelu, Saravanan (Cognizant)" userId="684f141a-388b-43f6-8c57-32bba11f0cff" providerId="ADAL" clId="{2E3BCEB0-BCE1-4717-BE8D-34DF19D818B1}" dt="2023-09-13T22:59:54.536" v="22581" actId="20577"/>
          <ac:spMkLst>
            <pc:docMk/>
            <pc:sldMk cId="3482658132" sldId="2134806648"/>
            <ac:spMk id="2" creationId="{EFE0CB29-2F1D-5965-96FF-7BE72F2FBEB6}"/>
          </ac:spMkLst>
        </pc:spChg>
        <pc:spChg chg="mod">
          <ac:chgData name="Thangavelu, Saravanan (Cognizant)" userId="684f141a-388b-43f6-8c57-32bba11f0cff" providerId="ADAL" clId="{2E3BCEB0-BCE1-4717-BE8D-34DF19D818B1}" dt="2023-08-31T17:11:14.227" v="11350" actId="1076"/>
          <ac:spMkLst>
            <pc:docMk/>
            <pc:sldMk cId="3482658132" sldId="2134806648"/>
            <ac:spMk id="3" creationId="{5B248B0A-B8BD-A92C-9EE7-F267630DBF9E}"/>
          </ac:spMkLst>
        </pc:spChg>
      </pc:sldChg>
      <pc:sldChg chg="addSp modSp new del mod">
        <pc:chgData name="Thangavelu, Saravanan (Cognizant)" userId="684f141a-388b-43f6-8c57-32bba11f0cff" providerId="ADAL" clId="{2E3BCEB0-BCE1-4717-BE8D-34DF19D818B1}" dt="2023-08-31T17:08:27.729" v="11344" actId="47"/>
        <pc:sldMkLst>
          <pc:docMk/>
          <pc:sldMk cId="1763400203" sldId="2134806649"/>
        </pc:sldMkLst>
        <pc:spChg chg="add mod">
          <ac:chgData name="Thangavelu, Saravanan (Cognizant)" userId="684f141a-388b-43f6-8c57-32bba11f0cff" providerId="ADAL" clId="{2E3BCEB0-BCE1-4717-BE8D-34DF19D818B1}" dt="2023-08-31T16:03:46.529" v="11340" actId="1076"/>
          <ac:spMkLst>
            <pc:docMk/>
            <pc:sldMk cId="1763400203" sldId="2134806649"/>
            <ac:spMk id="6" creationId="{F96F2DB3-243E-C2C8-174F-C0AA3F9AAAB1}"/>
          </ac:spMkLst>
        </pc:spChg>
        <pc:spChg chg="add mod">
          <ac:chgData name="Thangavelu, Saravanan (Cognizant)" userId="684f141a-388b-43f6-8c57-32bba11f0cff" providerId="ADAL" clId="{2E3BCEB0-BCE1-4717-BE8D-34DF19D818B1}" dt="2023-08-31T16:03:49.663" v="11341" actId="1076"/>
          <ac:spMkLst>
            <pc:docMk/>
            <pc:sldMk cId="1763400203" sldId="2134806649"/>
            <ac:spMk id="7" creationId="{E32B21B9-90B5-B522-6B24-5333A7298C47}"/>
          </ac:spMkLst>
        </pc:spChg>
        <pc:spChg chg="add mod">
          <ac:chgData name="Thangavelu, Saravanan (Cognizant)" userId="684f141a-388b-43f6-8c57-32bba11f0cff" providerId="ADAL" clId="{2E3BCEB0-BCE1-4717-BE8D-34DF19D818B1}" dt="2023-08-31T16:03:51.940" v="11342" actId="1076"/>
          <ac:spMkLst>
            <pc:docMk/>
            <pc:sldMk cId="1763400203" sldId="2134806649"/>
            <ac:spMk id="8" creationId="{EC986C00-1043-BD72-C5F0-D436550110B7}"/>
          </ac:spMkLst>
        </pc:spChg>
        <pc:spChg chg="add mod">
          <ac:chgData name="Thangavelu, Saravanan (Cognizant)" userId="684f141a-388b-43f6-8c57-32bba11f0cff" providerId="ADAL" clId="{2E3BCEB0-BCE1-4717-BE8D-34DF19D818B1}" dt="2023-08-31T16:03:53.505" v="11343" actId="1076"/>
          <ac:spMkLst>
            <pc:docMk/>
            <pc:sldMk cId="1763400203" sldId="2134806649"/>
            <ac:spMk id="9" creationId="{BDC6BBE3-9889-CF5A-EFF5-D04A28285478}"/>
          </ac:spMkLst>
        </pc:spChg>
      </pc:sldChg>
      <pc:sldChg chg="delSp modSp new mod modShow">
        <pc:chgData name="Thangavelu, Saravanan (Cognizant)" userId="684f141a-388b-43f6-8c57-32bba11f0cff" providerId="ADAL" clId="{2E3BCEB0-BCE1-4717-BE8D-34DF19D818B1}" dt="2023-09-14T21:06:58.888" v="22627" actId="729"/>
        <pc:sldMkLst>
          <pc:docMk/>
          <pc:sldMk cId="1969291373" sldId="2134806649"/>
        </pc:sldMkLst>
        <pc:spChg chg="mod">
          <ac:chgData name="Thangavelu, Saravanan (Cognizant)" userId="684f141a-388b-43f6-8c57-32bba11f0cff" providerId="ADAL" clId="{2E3BCEB0-BCE1-4717-BE8D-34DF19D818B1}" dt="2023-09-06T18:12:03.852" v="17026" actId="14100"/>
          <ac:spMkLst>
            <pc:docMk/>
            <pc:sldMk cId="1969291373" sldId="2134806649"/>
            <ac:spMk id="2" creationId="{C3D70296-90E1-111B-C5BA-80348ADE12BE}"/>
          </ac:spMkLst>
        </pc:spChg>
        <pc:spChg chg="del">
          <ac:chgData name="Thangavelu, Saravanan (Cognizant)" userId="684f141a-388b-43f6-8c57-32bba11f0cff" providerId="ADAL" clId="{2E3BCEB0-BCE1-4717-BE8D-34DF19D818B1}" dt="2023-08-31T19:31:42.502" v="11565" actId="478"/>
          <ac:spMkLst>
            <pc:docMk/>
            <pc:sldMk cId="1969291373" sldId="2134806649"/>
            <ac:spMk id="3" creationId="{CFED18A7-3543-E298-3C1C-26A329C0BECC}"/>
          </ac:spMkLst>
        </pc:spChg>
      </pc:sldChg>
      <pc:sldChg chg="addSp delSp modSp new mod modClrScheme chgLayout">
        <pc:chgData name="Thangavelu, Saravanan (Cognizant)" userId="684f141a-388b-43f6-8c57-32bba11f0cff" providerId="ADAL" clId="{2E3BCEB0-BCE1-4717-BE8D-34DF19D818B1}" dt="2023-09-06T16:57:02.666" v="12992" actId="1076"/>
        <pc:sldMkLst>
          <pc:docMk/>
          <pc:sldMk cId="2087445117" sldId="2134806650"/>
        </pc:sldMkLst>
        <pc:spChg chg="del">
          <ac:chgData name="Thangavelu, Saravanan (Cognizant)" userId="684f141a-388b-43f6-8c57-32bba11f0cff" providerId="ADAL" clId="{2E3BCEB0-BCE1-4717-BE8D-34DF19D818B1}" dt="2023-09-06T16:47:47.397" v="12526" actId="700"/>
          <ac:spMkLst>
            <pc:docMk/>
            <pc:sldMk cId="2087445117" sldId="2134806650"/>
            <ac:spMk id="2" creationId="{5DEA6F29-86FB-9B4D-8BC7-36804766442B}"/>
          </ac:spMkLst>
        </pc:spChg>
        <pc:spChg chg="mod ord">
          <ac:chgData name="Thangavelu, Saravanan (Cognizant)" userId="684f141a-388b-43f6-8c57-32bba11f0cff" providerId="ADAL" clId="{2E3BCEB0-BCE1-4717-BE8D-34DF19D818B1}" dt="2023-09-06T16:47:47.397" v="12526" actId="700"/>
          <ac:spMkLst>
            <pc:docMk/>
            <pc:sldMk cId="2087445117" sldId="2134806650"/>
            <ac:spMk id="3" creationId="{A91E0DBA-E4C9-9922-D0FA-04811F81A154}"/>
          </ac:spMkLst>
        </pc:spChg>
        <pc:spChg chg="mod ord">
          <ac:chgData name="Thangavelu, Saravanan (Cognizant)" userId="684f141a-388b-43f6-8c57-32bba11f0cff" providerId="ADAL" clId="{2E3BCEB0-BCE1-4717-BE8D-34DF19D818B1}" dt="2023-09-06T16:47:47.397" v="12526" actId="700"/>
          <ac:spMkLst>
            <pc:docMk/>
            <pc:sldMk cId="2087445117" sldId="2134806650"/>
            <ac:spMk id="4" creationId="{BF5AE37D-14FD-229F-D366-4D14BEFDC1A5}"/>
          </ac:spMkLst>
        </pc:spChg>
        <pc:spChg chg="del mod ord">
          <ac:chgData name="Thangavelu, Saravanan (Cognizant)" userId="684f141a-388b-43f6-8c57-32bba11f0cff" providerId="ADAL" clId="{2E3BCEB0-BCE1-4717-BE8D-34DF19D818B1}" dt="2023-09-06T16:47:47.397" v="12526" actId="700"/>
          <ac:spMkLst>
            <pc:docMk/>
            <pc:sldMk cId="2087445117" sldId="2134806650"/>
            <ac:spMk id="5" creationId="{3A49D8A3-0424-6ACE-6F17-CB30F3804C62}"/>
          </ac:spMkLst>
        </pc:spChg>
        <pc:spChg chg="del">
          <ac:chgData name="Thangavelu, Saravanan (Cognizant)" userId="684f141a-388b-43f6-8c57-32bba11f0cff" providerId="ADAL" clId="{2E3BCEB0-BCE1-4717-BE8D-34DF19D818B1}" dt="2023-09-06T16:47:47.397" v="12526" actId="700"/>
          <ac:spMkLst>
            <pc:docMk/>
            <pc:sldMk cId="2087445117" sldId="2134806650"/>
            <ac:spMk id="6" creationId="{4871B3C0-96CF-0CF3-264A-2A3C271C186F}"/>
          </ac:spMkLst>
        </pc:spChg>
        <pc:spChg chg="del mod ord">
          <ac:chgData name="Thangavelu, Saravanan (Cognizant)" userId="684f141a-388b-43f6-8c57-32bba11f0cff" providerId="ADAL" clId="{2E3BCEB0-BCE1-4717-BE8D-34DF19D818B1}" dt="2023-09-06T16:47:47.397" v="12526" actId="700"/>
          <ac:spMkLst>
            <pc:docMk/>
            <pc:sldMk cId="2087445117" sldId="2134806650"/>
            <ac:spMk id="7" creationId="{13B03A1F-20BC-AE17-0437-584490444E88}"/>
          </ac:spMkLst>
        </pc:spChg>
        <pc:spChg chg="del">
          <ac:chgData name="Thangavelu, Saravanan (Cognizant)" userId="684f141a-388b-43f6-8c57-32bba11f0cff" providerId="ADAL" clId="{2E3BCEB0-BCE1-4717-BE8D-34DF19D818B1}" dt="2023-09-06T16:47:47.397" v="12526" actId="700"/>
          <ac:spMkLst>
            <pc:docMk/>
            <pc:sldMk cId="2087445117" sldId="2134806650"/>
            <ac:spMk id="8" creationId="{B3E50CC9-731E-E423-778A-46EF5C46BAF9}"/>
          </ac:spMkLst>
        </pc:spChg>
        <pc:spChg chg="del">
          <ac:chgData name="Thangavelu, Saravanan (Cognizant)" userId="684f141a-388b-43f6-8c57-32bba11f0cff" providerId="ADAL" clId="{2E3BCEB0-BCE1-4717-BE8D-34DF19D818B1}" dt="2023-09-06T16:47:47.397" v="12526" actId="700"/>
          <ac:spMkLst>
            <pc:docMk/>
            <pc:sldMk cId="2087445117" sldId="2134806650"/>
            <ac:spMk id="9" creationId="{F9D202A0-76F3-A45C-16D2-ECACEC4E97D1}"/>
          </ac:spMkLst>
        </pc:spChg>
        <pc:spChg chg="add mod ord">
          <ac:chgData name="Thangavelu, Saravanan (Cognizant)" userId="684f141a-388b-43f6-8c57-32bba11f0cff" providerId="ADAL" clId="{2E3BCEB0-BCE1-4717-BE8D-34DF19D818B1}" dt="2023-09-06T16:55:52.325" v="12935" actId="1076"/>
          <ac:spMkLst>
            <pc:docMk/>
            <pc:sldMk cId="2087445117" sldId="2134806650"/>
            <ac:spMk id="10" creationId="{EEF4345B-B902-1671-2242-BA1E963CFF4C}"/>
          </ac:spMkLst>
        </pc:spChg>
        <pc:spChg chg="add mod ord">
          <ac:chgData name="Thangavelu, Saravanan (Cognizant)" userId="684f141a-388b-43f6-8c57-32bba11f0cff" providerId="ADAL" clId="{2E3BCEB0-BCE1-4717-BE8D-34DF19D818B1}" dt="2023-09-06T16:57:00.299" v="12991" actId="1076"/>
          <ac:spMkLst>
            <pc:docMk/>
            <pc:sldMk cId="2087445117" sldId="2134806650"/>
            <ac:spMk id="11" creationId="{6F316119-1546-43CE-1372-08488293E80E}"/>
          </ac:spMkLst>
        </pc:spChg>
        <pc:graphicFrameChg chg="add mod modGraphic">
          <ac:chgData name="Thangavelu, Saravanan (Cognizant)" userId="684f141a-388b-43f6-8c57-32bba11f0cff" providerId="ADAL" clId="{2E3BCEB0-BCE1-4717-BE8D-34DF19D818B1}" dt="2023-09-06T16:57:02.666" v="12992" actId="1076"/>
          <ac:graphicFrameMkLst>
            <pc:docMk/>
            <pc:sldMk cId="2087445117" sldId="2134806650"/>
            <ac:graphicFrameMk id="12" creationId="{E5F5012B-B535-FA7C-3A31-6CA54E61E3E8}"/>
          </ac:graphicFrameMkLst>
        </pc:graphicFrameChg>
      </pc:sldChg>
      <pc:sldChg chg="modSp new mod">
        <pc:chgData name="Thangavelu, Saravanan (Cognizant)" userId="684f141a-388b-43f6-8c57-32bba11f0cff" providerId="ADAL" clId="{2E3BCEB0-BCE1-4717-BE8D-34DF19D818B1}" dt="2023-09-06T17:03:37.276" v="13281" actId="2710"/>
        <pc:sldMkLst>
          <pc:docMk/>
          <pc:sldMk cId="2734170984" sldId="2134806651"/>
        </pc:sldMkLst>
        <pc:spChg chg="mod">
          <ac:chgData name="Thangavelu, Saravanan (Cognizant)" userId="684f141a-388b-43f6-8c57-32bba11f0cff" providerId="ADAL" clId="{2E3BCEB0-BCE1-4717-BE8D-34DF19D818B1}" dt="2023-09-06T17:03:37.276" v="13281" actId="2710"/>
          <ac:spMkLst>
            <pc:docMk/>
            <pc:sldMk cId="2734170984" sldId="2134806651"/>
            <ac:spMk id="2" creationId="{25B7197F-889D-76CF-7076-AC1636E98EFF}"/>
          </ac:spMkLst>
        </pc:spChg>
        <pc:spChg chg="mod">
          <ac:chgData name="Thangavelu, Saravanan (Cognizant)" userId="684f141a-388b-43f6-8c57-32bba11f0cff" providerId="ADAL" clId="{2E3BCEB0-BCE1-4717-BE8D-34DF19D818B1}" dt="2023-09-06T17:01:06.437" v="13159" actId="20577"/>
          <ac:spMkLst>
            <pc:docMk/>
            <pc:sldMk cId="2734170984" sldId="2134806651"/>
            <ac:spMk id="3" creationId="{750795B1-004E-4070-177B-41BD97C1F104}"/>
          </ac:spMkLst>
        </pc:spChg>
      </pc:sldChg>
      <pc:sldChg chg="modSp add mod">
        <pc:chgData name="Thangavelu, Saravanan (Cognizant)" userId="684f141a-388b-43f6-8c57-32bba11f0cff" providerId="ADAL" clId="{2E3BCEB0-BCE1-4717-BE8D-34DF19D818B1}" dt="2023-09-06T17:00:47.523" v="13134" actId="1076"/>
        <pc:sldMkLst>
          <pc:docMk/>
          <pc:sldMk cId="132574342" sldId="2134806652"/>
        </pc:sldMkLst>
        <pc:spChg chg="mod">
          <ac:chgData name="Thangavelu, Saravanan (Cognizant)" userId="684f141a-388b-43f6-8c57-32bba11f0cff" providerId="ADAL" clId="{2E3BCEB0-BCE1-4717-BE8D-34DF19D818B1}" dt="2023-09-06T17:00:45.011" v="13133" actId="1076"/>
          <ac:spMkLst>
            <pc:docMk/>
            <pc:sldMk cId="132574342" sldId="2134806652"/>
            <ac:spMk id="11" creationId="{6F316119-1546-43CE-1372-08488293E80E}"/>
          </ac:spMkLst>
        </pc:spChg>
        <pc:graphicFrameChg chg="mod modGraphic">
          <ac:chgData name="Thangavelu, Saravanan (Cognizant)" userId="684f141a-388b-43f6-8c57-32bba11f0cff" providerId="ADAL" clId="{2E3BCEB0-BCE1-4717-BE8D-34DF19D818B1}" dt="2023-09-06T17:00:47.523" v="13134" actId="1076"/>
          <ac:graphicFrameMkLst>
            <pc:docMk/>
            <pc:sldMk cId="132574342" sldId="2134806652"/>
            <ac:graphicFrameMk id="12" creationId="{E5F5012B-B535-FA7C-3A31-6CA54E61E3E8}"/>
          </ac:graphicFrameMkLst>
        </pc:graphicFrameChg>
      </pc:sldChg>
      <pc:sldChg chg="add del">
        <pc:chgData name="Thangavelu, Saravanan (Cognizant)" userId="684f141a-388b-43f6-8c57-32bba11f0cff" providerId="ADAL" clId="{2E3BCEB0-BCE1-4717-BE8D-34DF19D818B1}" dt="2023-09-06T16:58:25.482" v="13046"/>
        <pc:sldMkLst>
          <pc:docMk/>
          <pc:sldMk cId="129587315" sldId="2134806653"/>
        </pc:sldMkLst>
      </pc:sldChg>
      <pc:sldChg chg="addSp delSp modSp new mod">
        <pc:chgData name="Thangavelu, Saravanan (Cognizant)" userId="684f141a-388b-43f6-8c57-32bba11f0cff" providerId="ADAL" clId="{2E3BCEB0-BCE1-4717-BE8D-34DF19D818B1}" dt="2023-09-06T17:12:05.066" v="13995" actId="313"/>
        <pc:sldMkLst>
          <pc:docMk/>
          <pc:sldMk cId="1010494858" sldId="2134806653"/>
        </pc:sldMkLst>
        <pc:spChg chg="mod">
          <ac:chgData name="Thangavelu, Saravanan (Cognizant)" userId="684f141a-388b-43f6-8c57-32bba11f0cff" providerId="ADAL" clId="{2E3BCEB0-BCE1-4717-BE8D-34DF19D818B1}" dt="2023-09-06T17:12:05.066" v="13995" actId="313"/>
          <ac:spMkLst>
            <pc:docMk/>
            <pc:sldMk cId="1010494858" sldId="2134806653"/>
            <ac:spMk id="2" creationId="{AC98C8AE-73E9-C77F-0D96-7692A960BA18}"/>
          </ac:spMkLst>
        </pc:spChg>
        <pc:spChg chg="mod">
          <ac:chgData name="Thangavelu, Saravanan (Cognizant)" userId="684f141a-388b-43f6-8c57-32bba11f0cff" providerId="ADAL" clId="{2E3BCEB0-BCE1-4717-BE8D-34DF19D818B1}" dt="2023-09-06T17:03:56.335" v="13303" actId="20577"/>
          <ac:spMkLst>
            <pc:docMk/>
            <pc:sldMk cId="1010494858" sldId="2134806653"/>
            <ac:spMk id="3" creationId="{74860FBC-17AF-8B6B-94F1-F5127842005A}"/>
          </ac:spMkLst>
        </pc:spChg>
        <pc:spChg chg="add del mod">
          <ac:chgData name="Thangavelu, Saravanan (Cognizant)" userId="684f141a-388b-43f6-8c57-32bba11f0cff" providerId="ADAL" clId="{2E3BCEB0-BCE1-4717-BE8D-34DF19D818B1}" dt="2023-09-06T17:06:04.004" v="13518"/>
          <ac:spMkLst>
            <pc:docMk/>
            <pc:sldMk cId="1010494858" sldId="2134806653"/>
            <ac:spMk id="6" creationId="{C8677351-7899-D127-0EA1-6B99A965D855}"/>
          </ac:spMkLst>
        </pc:spChg>
        <pc:spChg chg="add del">
          <ac:chgData name="Thangavelu, Saravanan (Cognizant)" userId="684f141a-388b-43f6-8c57-32bba11f0cff" providerId="ADAL" clId="{2E3BCEB0-BCE1-4717-BE8D-34DF19D818B1}" dt="2023-09-06T17:06:09.351" v="13524"/>
          <ac:spMkLst>
            <pc:docMk/>
            <pc:sldMk cId="1010494858" sldId="2134806653"/>
            <ac:spMk id="7" creationId="{9E894ACD-8D65-6C3B-7F03-51CC75C3BC85}"/>
          </ac:spMkLst>
        </pc:spChg>
      </pc:sldChg>
      <pc:sldChg chg="addSp modSp new mod">
        <pc:chgData name="Thangavelu, Saravanan (Cognizant)" userId="684f141a-388b-43f6-8c57-32bba11f0cff" providerId="ADAL" clId="{2E3BCEB0-BCE1-4717-BE8D-34DF19D818B1}" dt="2023-09-06T17:29:01.531" v="14825" actId="14100"/>
        <pc:sldMkLst>
          <pc:docMk/>
          <pc:sldMk cId="1345664616" sldId="2134806654"/>
        </pc:sldMkLst>
        <pc:spChg chg="mod">
          <ac:chgData name="Thangavelu, Saravanan (Cognizant)" userId="684f141a-388b-43f6-8c57-32bba11f0cff" providerId="ADAL" clId="{2E3BCEB0-BCE1-4717-BE8D-34DF19D818B1}" dt="2023-09-06T17:28:44.393" v="14823" actId="20577"/>
          <ac:spMkLst>
            <pc:docMk/>
            <pc:sldMk cId="1345664616" sldId="2134806654"/>
            <ac:spMk id="2" creationId="{D6A7BE86-1653-AF91-4D3B-D16D768D2062}"/>
          </ac:spMkLst>
        </pc:spChg>
        <pc:spChg chg="mod">
          <ac:chgData name="Thangavelu, Saravanan (Cognizant)" userId="684f141a-388b-43f6-8c57-32bba11f0cff" providerId="ADAL" clId="{2E3BCEB0-BCE1-4717-BE8D-34DF19D818B1}" dt="2023-09-06T17:12:39.855" v="14014" actId="20577"/>
          <ac:spMkLst>
            <pc:docMk/>
            <pc:sldMk cId="1345664616" sldId="2134806654"/>
            <ac:spMk id="3" creationId="{E11B9199-F65D-F9FB-D5F5-9F8BA227E32E}"/>
          </ac:spMkLst>
        </pc:spChg>
        <pc:graphicFrameChg chg="add mod modGraphic">
          <ac:chgData name="Thangavelu, Saravanan (Cognizant)" userId="684f141a-388b-43f6-8c57-32bba11f0cff" providerId="ADAL" clId="{2E3BCEB0-BCE1-4717-BE8D-34DF19D818B1}" dt="2023-09-06T17:29:01.531" v="14825" actId="14100"/>
          <ac:graphicFrameMkLst>
            <pc:docMk/>
            <pc:sldMk cId="1345664616" sldId="2134806654"/>
            <ac:graphicFrameMk id="6" creationId="{61FF0673-FBDD-AE8A-9403-759E4981308C}"/>
          </ac:graphicFrameMkLst>
        </pc:graphicFrameChg>
      </pc:sldChg>
      <pc:sldChg chg="addSp delSp modSp new mod">
        <pc:chgData name="Thangavelu, Saravanan (Cognizant)" userId="684f141a-388b-43f6-8c57-32bba11f0cff" providerId="ADAL" clId="{2E3BCEB0-BCE1-4717-BE8D-34DF19D818B1}" dt="2023-09-06T17:38:33.459" v="15264" actId="115"/>
        <pc:sldMkLst>
          <pc:docMk/>
          <pc:sldMk cId="314515960" sldId="2134806655"/>
        </pc:sldMkLst>
        <pc:spChg chg="mod">
          <ac:chgData name="Thangavelu, Saravanan (Cognizant)" userId="684f141a-388b-43f6-8c57-32bba11f0cff" providerId="ADAL" clId="{2E3BCEB0-BCE1-4717-BE8D-34DF19D818B1}" dt="2023-09-06T17:38:33.459" v="15264" actId="115"/>
          <ac:spMkLst>
            <pc:docMk/>
            <pc:sldMk cId="314515960" sldId="2134806655"/>
            <ac:spMk id="2" creationId="{B085AEF1-5E73-35D6-DED2-DCAC3151CF20}"/>
          </ac:spMkLst>
        </pc:spChg>
        <pc:spChg chg="mod">
          <ac:chgData name="Thangavelu, Saravanan (Cognizant)" userId="684f141a-388b-43f6-8c57-32bba11f0cff" providerId="ADAL" clId="{2E3BCEB0-BCE1-4717-BE8D-34DF19D818B1}" dt="2023-09-06T17:36:26.310" v="15224" actId="1076"/>
          <ac:spMkLst>
            <pc:docMk/>
            <pc:sldMk cId="314515960" sldId="2134806655"/>
            <ac:spMk id="3" creationId="{76488064-FB40-21FD-FA26-66F0C7E03A3B}"/>
          </ac:spMkLst>
        </pc:spChg>
        <pc:spChg chg="add del">
          <ac:chgData name="Thangavelu, Saravanan (Cognizant)" userId="684f141a-388b-43f6-8c57-32bba11f0cff" providerId="ADAL" clId="{2E3BCEB0-BCE1-4717-BE8D-34DF19D818B1}" dt="2023-09-06T17:35:38.526" v="15219"/>
          <ac:spMkLst>
            <pc:docMk/>
            <pc:sldMk cId="314515960" sldId="2134806655"/>
            <ac:spMk id="6" creationId="{EB9925F3-523A-2D62-B86C-69D5E65FB931}"/>
          </ac:spMkLst>
        </pc:spChg>
      </pc:sldChg>
      <pc:sldChg chg="modSp new mod">
        <pc:chgData name="Thangavelu, Saravanan (Cognizant)" userId="684f141a-388b-43f6-8c57-32bba11f0cff" providerId="ADAL" clId="{2E3BCEB0-BCE1-4717-BE8D-34DF19D818B1}" dt="2023-09-06T17:51:42.044" v="15677" actId="1076"/>
        <pc:sldMkLst>
          <pc:docMk/>
          <pc:sldMk cId="3441495061" sldId="2134806656"/>
        </pc:sldMkLst>
        <pc:spChg chg="mod">
          <ac:chgData name="Thangavelu, Saravanan (Cognizant)" userId="684f141a-388b-43f6-8c57-32bba11f0cff" providerId="ADAL" clId="{2E3BCEB0-BCE1-4717-BE8D-34DF19D818B1}" dt="2023-09-06T17:51:42.044" v="15677" actId="1076"/>
          <ac:spMkLst>
            <pc:docMk/>
            <pc:sldMk cId="3441495061" sldId="2134806656"/>
            <ac:spMk id="2" creationId="{B3787B3D-756C-09AF-C7E2-AF1EA28359F9}"/>
          </ac:spMkLst>
        </pc:spChg>
        <pc:spChg chg="mod">
          <ac:chgData name="Thangavelu, Saravanan (Cognizant)" userId="684f141a-388b-43f6-8c57-32bba11f0cff" providerId="ADAL" clId="{2E3BCEB0-BCE1-4717-BE8D-34DF19D818B1}" dt="2023-09-06T17:39:10.640" v="15293" actId="20577"/>
          <ac:spMkLst>
            <pc:docMk/>
            <pc:sldMk cId="3441495061" sldId="2134806656"/>
            <ac:spMk id="3" creationId="{92B6E121-B8CE-97F5-E166-99810C0D2D44}"/>
          </ac:spMkLst>
        </pc:spChg>
      </pc:sldChg>
      <pc:sldChg chg="modSp new mod">
        <pc:chgData name="Thangavelu, Saravanan (Cognizant)" userId="684f141a-388b-43f6-8c57-32bba11f0cff" providerId="ADAL" clId="{2E3BCEB0-BCE1-4717-BE8D-34DF19D818B1}" dt="2023-09-06T17:57:00.367" v="16070" actId="14100"/>
        <pc:sldMkLst>
          <pc:docMk/>
          <pc:sldMk cId="267267722" sldId="2134806657"/>
        </pc:sldMkLst>
        <pc:spChg chg="mod">
          <ac:chgData name="Thangavelu, Saravanan (Cognizant)" userId="684f141a-388b-43f6-8c57-32bba11f0cff" providerId="ADAL" clId="{2E3BCEB0-BCE1-4717-BE8D-34DF19D818B1}" dt="2023-09-06T17:57:00.367" v="16070" actId="14100"/>
          <ac:spMkLst>
            <pc:docMk/>
            <pc:sldMk cId="267267722" sldId="2134806657"/>
            <ac:spMk id="2" creationId="{4826C500-B32D-D8BB-C7AD-B224F7A10C2B}"/>
          </ac:spMkLst>
        </pc:spChg>
        <pc:spChg chg="mod">
          <ac:chgData name="Thangavelu, Saravanan (Cognizant)" userId="684f141a-388b-43f6-8c57-32bba11f0cff" providerId="ADAL" clId="{2E3BCEB0-BCE1-4717-BE8D-34DF19D818B1}" dt="2023-09-06T17:51:56.606" v="15703" actId="20577"/>
          <ac:spMkLst>
            <pc:docMk/>
            <pc:sldMk cId="267267722" sldId="2134806657"/>
            <ac:spMk id="3" creationId="{C788DC25-38C6-4E6E-6889-4714191E7484}"/>
          </ac:spMkLst>
        </pc:spChg>
      </pc:sldChg>
      <pc:sldChg chg="modSp add mod">
        <pc:chgData name="Thangavelu, Saravanan (Cognizant)" userId="684f141a-388b-43f6-8c57-32bba11f0cff" providerId="ADAL" clId="{2E3BCEB0-BCE1-4717-BE8D-34DF19D818B1}" dt="2023-09-07T02:42:15.787" v="18000" actId="207"/>
        <pc:sldMkLst>
          <pc:docMk/>
          <pc:sldMk cId="3418029024" sldId="2134806658"/>
        </pc:sldMkLst>
        <pc:spChg chg="mod">
          <ac:chgData name="Thangavelu, Saravanan (Cognizant)" userId="684f141a-388b-43f6-8c57-32bba11f0cff" providerId="ADAL" clId="{2E3BCEB0-BCE1-4717-BE8D-34DF19D818B1}" dt="2023-09-07T02:42:15.787" v="18000" actId="207"/>
          <ac:spMkLst>
            <pc:docMk/>
            <pc:sldMk cId="3418029024" sldId="2134806658"/>
            <ac:spMk id="2" creationId="{2A363A6B-F90C-6977-618C-27DF42D90440}"/>
          </ac:spMkLst>
        </pc:spChg>
      </pc:sldChg>
      <pc:sldChg chg="modSp add del mod">
        <pc:chgData name="Thangavelu, Saravanan (Cognizant)" userId="684f141a-388b-43f6-8c57-32bba11f0cff" providerId="ADAL" clId="{2E3BCEB0-BCE1-4717-BE8D-34DF19D818B1}" dt="2023-09-07T03:06:34.700" v="18364" actId="47"/>
        <pc:sldMkLst>
          <pc:docMk/>
          <pc:sldMk cId="3578692045" sldId="2134806659"/>
        </pc:sldMkLst>
        <pc:spChg chg="mod">
          <ac:chgData name="Thangavelu, Saravanan (Cognizant)" userId="684f141a-388b-43f6-8c57-32bba11f0cff" providerId="ADAL" clId="{2E3BCEB0-BCE1-4717-BE8D-34DF19D818B1}" dt="2023-09-07T02:43:07.963" v="18015" actId="20577"/>
          <ac:spMkLst>
            <pc:docMk/>
            <pc:sldMk cId="3578692045" sldId="2134806659"/>
            <ac:spMk id="3" creationId="{AD9C1CFD-87DF-D28E-7511-00B835598B6C}"/>
          </ac:spMkLst>
        </pc:spChg>
      </pc:sldChg>
      <pc:sldChg chg="modSp add mod">
        <pc:chgData name="Thangavelu, Saravanan (Cognizant)" userId="684f141a-388b-43f6-8c57-32bba11f0cff" providerId="ADAL" clId="{2E3BCEB0-BCE1-4717-BE8D-34DF19D818B1}" dt="2023-09-09T03:39:40.495" v="20298" actId="11"/>
        <pc:sldMkLst>
          <pc:docMk/>
          <pc:sldMk cId="1177271528" sldId="2134806660"/>
        </pc:sldMkLst>
        <pc:spChg chg="mod">
          <ac:chgData name="Thangavelu, Saravanan (Cognizant)" userId="684f141a-388b-43f6-8c57-32bba11f0cff" providerId="ADAL" clId="{2E3BCEB0-BCE1-4717-BE8D-34DF19D818B1}" dt="2023-09-09T03:39:40.495" v="20298" actId="11"/>
          <ac:spMkLst>
            <pc:docMk/>
            <pc:sldMk cId="1177271528" sldId="2134806660"/>
            <ac:spMk id="2" creationId="{2A363A6B-F90C-6977-618C-27DF42D90440}"/>
          </ac:spMkLst>
        </pc:spChg>
      </pc:sldChg>
      <pc:sldChg chg="delSp modSp new mod">
        <pc:chgData name="Thangavelu, Saravanan (Cognizant)" userId="684f141a-388b-43f6-8c57-32bba11f0cff" providerId="ADAL" clId="{2E3BCEB0-BCE1-4717-BE8D-34DF19D818B1}" dt="2023-09-09T03:39:20.962" v="20297" actId="478"/>
        <pc:sldMkLst>
          <pc:docMk/>
          <pc:sldMk cId="1346918768" sldId="2134806661"/>
        </pc:sldMkLst>
        <pc:spChg chg="mod">
          <ac:chgData name="Thangavelu, Saravanan (Cognizant)" userId="684f141a-388b-43f6-8c57-32bba11f0cff" providerId="ADAL" clId="{2E3BCEB0-BCE1-4717-BE8D-34DF19D818B1}" dt="2023-09-09T03:39:17.119" v="20296" actId="14100"/>
          <ac:spMkLst>
            <pc:docMk/>
            <pc:sldMk cId="1346918768" sldId="2134806661"/>
            <ac:spMk id="2" creationId="{1417FBD9-4E74-AC16-F697-103D16143D0B}"/>
          </ac:spMkLst>
        </pc:spChg>
        <pc:spChg chg="del">
          <ac:chgData name="Thangavelu, Saravanan (Cognizant)" userId="684f141a-388b-43f6-8c57-32bba11f0cff" providerId="ADAL" clId="{2E3BCEB0-BCE1-4717-BE8D-34DF19D818B1}" dt="2023-09-09T03:39:20.962" v="20297" actId="478"/>
          <ac:spMkLst>
            <pc:docMk/>
            <pc:sldMk cId="1346918768" sldId="2134806661"/>
            <ac:spMk id="3" creationId="{DA2AB645-4B5C-23D1-CC95-8E0D994F0528}"/>
          </ac:spMkLst>
        </pc:spChg>
      </pc:sldChg>
      <pc:sldChg chg="delSp modSp new mod">
        <pc:chgData name="Thangavelu, Saravanan (Cognizant)" userId="684f141a-388b-43f6-8c57-32bba11f0cff" providerId="ADAL" clId="{2E3BCEB0-BCE1-4717-BE8D-34DF19D818B1}" dt="2023-09-07T03:03:58.457" v="18306" actId="478"/>
        <pc:sldMkLst>
          <pc:docMk/>
          <pc:sldMk cId="3971554367" sldId="2134806662"/>
        </pc:sldMkLst>
        <pc:spChg chg="mod">
          <ac:chgData name="Thangavelu, Saravanan (Cognizant)" userId="684f141a-388b-43f6-8c57-32bba11f0cff" providerId="ADAL" clId="{2E3BCEB0-BCE1-4717-BE8D-34DF19D818B1}" dt="2023-09-07T03:03:52.938" v="18305" actId="20577"/>
          <ac:spMkLst>
            <pc:docMk/>
            <pc:sldMk cId="3971554367" sldId="2134806662"/>
            <ac:spMk id="2" creationId="{9623E315-0DDB-5316-0516-FE52B13A5915}"/>
          </ac:spMkLst>
        </pc:spChg>
        <pc:spChg chg="del">
          <ac:chgData name="Thangavelu, Saravanan (Cognizant)" userId="684f141a-388b-43f6-8c57-32bba11f0cff" providerId="ADAL" clId="{2E3BCEB0-BCE1-4717-BE8D-34DF19D818B1}" dt="2023-09-07T03:03:58.457" v="18306" actId="478"/>
          <ac:spMkLst>
            <pc:docMk/>
            <pc:sldMk cId="3971554367" sldId="2134806662"/>
            <ac:spMk id="3" creationId="{69FB02B0-7CF2-2814-629A-81F076F26D04}"/>
          </ac:spMkLst>
        </pc:spChg>
      </pc:sldChg>
      <pc:sldChg chg="modSp add mod">
        <pc:chgData name="Thangavelu, Saravanan (Cognizant)" userId="684f141a-388b-43f6-8c57-32bba11f0cff" providerId="ADAL" clId="{2E3BCEB0-BCE1-4717-BE8D-34DF19D818B1}" dt="2023-09-07T03:04:29.641" v="18317" actId="20577"/>
        <pc:sldMkLst>
          <pc:docMk/>
          <pc:sldMk cId="3537688956" sldId="2134806663"/>
        </pc:sldMkLst>
        <pc:spChg chg="mod">
          <ac:chgData name="Thangavelu, Saravanan (Cognizant)" userId="684f141a-388b-43f6-8c57-32bba11f0cff" providerId="ADAL" clId="{2E3BCEB0-BCE1-4717-BE8D-34DF19D818B1}" dt="2023-09-07T03:04:29.641" v="18317" actId="20577"/>
          <ac:spMkLst>
            <pc:docMk/>
            <pc:sldMk cId="3537688956" sldId="2134806663"/>
            <ac:spMk id="2" creationId="{9623E315-0DDB-5316-0516-FE52B13A5915}"/>
          </ac:spMkLst>
        </pc:spChg>
      </pc:sldChg>
      <pc:sldChg chg="modSp add mod">
        <pc:chgData name="Thangavelu, Saravanan (Cognizant)" userId="684f141a-388b-43f6-8c57-32bba11f0cff" providerId="ADAL" clId="{2E3BCEB0-BCE1-4717-BE8D-34DF19D818B1}" dt="2023-09-07T03:05:38.203" v="18332" actId="1076"/>
        <pc:sldMkLst>
          <pc:docMk/>
          <pc:sldMk cId="3411037915" sldId="2134806664"/>
        </pc:sldMkLst>
        <pc:spChg chg="mod">
          <ac:chgData name="Thangavelu, Saravanan (Cognizant)" userId="684f141a-388b-43f6-8c57-32bba11f0cff" providerId="ADAL" clId="{2E3BCEB0-BCE1-4717-BE8D-34DF19D818B1}" dt="2023-09-07T03:05:38.203" v="18332" actId="1076"/>
          <ac:spMkLst>
            <pc:docMk/>
            <pc:sldMk cId="3411037915" sldId="2134806664"/>
            <ac:spMk id="2" creationId="{9623E315-0DDB-5316-0516-FE52B13A5915}"/>
          </ac:spMkLst>
        </pc:spChg>
      </pc:sldChg>
      <pc:sldChg chg="modSp add mod">
        <pc:chgData name="Thangavelu, Saravanan (Cognizant)" userId="684f141a-388b-43f6-8c57-32bba11f0cff" providerId="ADAL" clId="{2E3BCEB0-BCE1-4717-BE8D-34DF19D818B1}" dt="2023-09-07T03:06:29.415" v="18363" actId="20577"/>
        <pc:sldMkLst>
          <pc:docMk/>
          <pc:sldMk cId="601236494" sldId="2134806665"/>
        </pc:sldMkLst>
        <pc:spChg chg="mod">
          <ac:chgData name="Thangavelu, Saravanan (Cognizant)" userId="684f141a-388b-43f6-8c57-32bba11f0cff" providerId="ADAL" clId="{2E3BCEB0-BCE1-4717-BE8D-34DF19D818B1}" dt="2023-09-07T03:06:29.415" v="18363" actId="20577"/>
          <ac:spMkLst>
            <pc:docMk/>
            <pc:sldMk cId="601236494" sldId="2134806665"/>
            <ac:spMk id="2" creationId="{9623E315-0DDB-5316-0516-FE52B13A5915}"/>
          </ac:spMkLst>
        </pc:spChg>
      </pc:sldChg>
      <pc:sldChg chg="modSp add del mod">
        <pc:chgData name="Thangavelu, Saravanan (Cognizant)" userId="684f141a-388b-43f6-8c57-32bba11f0cff" providerId="ADAL" clId="{2E3BCEB0-BCE1-4717-BE8D-34DF19D818B1}" dt="2023-09-20T11:26:49.755" v="22679" actId="47"/>
        <pc:sldMkLst>
          <pc:docMk/>
          <pc:sldMk cId="2051225239" sldId="2134806666"/>
        </pc:sldMkLst>
        <pc:spChg chg="mod">
          <ac:chgData name="Thangavelu, Saravanan (Cognizant)" userId="684f141a-388b-43f6-8c57-32bba11f0cff" providerId="ADAL" clId="{2E3BCEB0-BCE1-4717-BE8D-34DF19D818B1}" dt="2023-09-07T03:07:10.359" v="18371"/>
          <ac:spMkLst>
            <pc:docMk/>
            <pc:sldMk cId="2051225239" sldId="2134806666"/>
            <ac:spMk id="2" creationId="{9623E315-0DDB-5316-0516-FE52B13A5915}"/>
          </ac:spMkLst>
        </pc:spChg>
      </pc:sldChg>
      <pc:sldChg chg="modSp new mod">
        <pc:chgData name="Thangavelu, Saravanan (Cognizant)" userId="684f141a-388b-43f6-8c57-32bba11f0cff" providerId="ADAL" clId="{2E3BCEB0-BCE1-4717-BE8D-34DF19D818B1}" dt="2023-09-08T02:47:57.265" v="18947" actId="14100"/>
        <pc:sldMkLst>
          <pc:docMk/>
          <pc:sldMk cId="2067323607" sldId="2134806667"/>
        </pc:sldMkLst>
        <pc:spChg chg="mod">
          <ac:chgData name="Thangavelu, Saravanan (Cognizant)" userId="684f141a-388b-43f6-8c57-32bba11f0cff" providerId="ADAL" clId="{2E3BCEB0-BCE1-4717-BE8D-34DF19D818B1}" dt="2023-09-08T02:47:57.265" v="18947" actId="14100"/>
          <ac:spMkLst>
            <pc:docMk/>
            <pc:sldMk cId="2067323607" sldId="2134806667"/>
            <ac:spMk id="2" creationId="{722DF95E-6092-9C6E-BA30-E7B7D45A54C0}"/>
          </ac:spMkLst>
        </pc:spChg>
        <pc:spChg chg="mod">
          <ac:chgData name="Thangavelu, Saravanan (Cognizant)" userId="684f141a-388b-43f6-8c57-32bba11f0cff" providerId="ADAL" clId="{2E3BCEB0-BCE1-4717-BE8D-34DF19D818B1}" dt="2023-09-08T02:40:54.913" v="18406" actId="20577"/>
          <ac:spMkLst>
            <pc:docMk/>
            <pc:sldMk cId="2067323607" sldId="2134806667"/>
            <ac:spMk id="3" creationId="{3D2DF787-75A6-A784-824E-E8D5B2EBB14A}"/>
          </ac:spMkLst>
        </pc:spChg>
      </pc:sldChg>
      <pc:sldChg chg="modSp add mod">
        <pc:chgData name="Thangavelu, Saravanan (Cognizant)" userId="684f141a-388b-43f6-8c57-32bba11f0cff" providerId="ADAL" clId="{2E3BCEB0-BCE1-4717-BE8D-34DF19D818B1}" dt="2023-09-08T02:49:06.001" v="19010" actId="20577"/>
        <pc:sldMkLst>
          <pc:docMk/>
          <pc:sldMk cId="2227839950" sldId="2134806668"/>
        </pc:sldMkLst>
        <pc:spChg chg="mod">
          <ac:chgData name="Thangavelu, Saravanan (Cognizant)" userId="684f141a-388b-43f6-8c57-32bba11f0cff" providerId="ADAL" clId="{2E3BCEB0-BCE1-4717-BE8D-34DF19D818B1}" dt="2023-09-08T02:49:06.001" v="19010" actId="20577"/>
          <ac:spMkLst>
            <pc:docMk/>
            <pc:sldMk cId="2227839950" sldId="2134806668"/>
            <ac:spMk id="2" creationId="{9623E315-0DDB-5316-0516-FE52B13A5915}"/>
          </ac:spMkLst>
        </pc:spChg>
      </pc:sldChg>
      <pc:sldChg chg="modSp add mod">
        <pc:chgData name="Thangavelu, Saravanan (Cognizant)" userId="684f141a-388b-43f6-8c57-32bba11f0cff" providerId="ADAL" clId="{2E3BCEB0-BCE1-4717-BE8D-34DF19D818B1}" dt="2023-09-11T02:41:22.667" v="20769" actId="1076"/>
        <pc:sldMkLst>
          <pc:docMk/>
          <pc:sldMk cId="2303269109" sldId="2134806669"/>
        </pc:sldMkLst>
        <pc:spChg chg="mod">
          <ac:chgData name="Thangavelu, Saravanan (Cognizant)" userId="684f141a-388b-43f6-8c57-32bba11f0cff" providerId="ADAL" clId="{2E3BCEB0-BCE1-4717-BE8D-34DF19D818B1}" dt="2023-09-11T02:41:22.667" v="20769" actId="1076"/>
          <ac:spMkLst>
            <pc:docMk/>
            <pc:sldMk cId="2303269109" sldId="2134806669"/>
            <ac:spMk id="2" creationId="{9623E315-0DDB-5316-0516-FE52B13A5915}"/>
          </ac:spMkLst>
        </pc:spChg>
      </pc:sldChg>
      <pc:sldChg chg="addSp delSp modSp new mod ord modAnim">
        <pc:chgData name="Thangavelu, Saravanan (Cognizant)" userId="684f141a-388b-43f6-8c57-32bba11f0cff" providerId="ADAL" clId="{2E3BCEB0-BCE1-4717-BE8D-34DF19D818B1}" dt="2023-09-18T01:40:59.357" v="22658"/>
        <pc:sldMkLst>
          <pc:docMk/>
          <pc:sldMk cId="1597763726" sldId="2134806670"/>
        </pc:sldMkLst>
        <pc:spChg chg="del">
          <ac:chgData name="Thangavelu, Saravanan (Cognizant)" userId="684f141a-388b-43f6-8c57-32bba11f0cff" providerId="ADAL" clId="{2E3BCEB0-BCE1-4717-BE8D-34DF19D818B1}" dt="2023-09-11T02:26:59.363" v="20684" actId="478"/>
          <ac:spMkLst>
            <pc:docMk/>
            <pc:sldMk cId="1597763726" sldId="2134806670"/>
            <ac:spMk id="2" creationId="{DC82BF0F-FE56-5EC2-6EB1-EDFE8656DFE4}"/>
          </ac:spMkLst>
        </pc:spChg>
        <pc:spChg chg="mod">
          <ac:chgData name="Thangavelu, Saravanan (Cognizant)" userId="684f141a-388b-43f6-8c57-32bba11f0cff" providerId="ADAL" clId="{2E3BCEB0-BCE1-4717-BE8D-34DF19D818B1}" dt="2023-09-11T03:35:31.079" v="20770" actId="33524"/>
          <ac:spMkLst>
            <pc:docMk/>
            <pc:sldMk cId="1597763726" sldId="2134806670"/>
            <ac:spMk id="3" creationId="{7DB344CA-8CBE-0352-B888-B12910B32E9F}"/>
          </ac:spMkLst>
        </pc:spChg>
        <pc:spChg chg="add del mod">
          <ac:chgData name="Thangavelu, Saravanan (Cognizant)" userId="684f141a-388b-43f6-8c57-32bba11f0cff" providerId="ADAL" clId="{2E3BCEB0-BCE1-4717-BE8D-34DF19D818B1}" dt="2023-09-11T02:22:27.349" v="20417" actId="478"/>
          <ac:spMkLst>
            <pc:docMk/>
            <pc:sldMk cId="1597763726" sldId="2134806670"/>
            <ac:spMk id="6" creationId="{FB281729-5C02-DE52-8379-EB46EE36CB46}"/>
          </ac:spMkLst>
        </pc:spChg>
        <pc:spChg chg="add mod">
          <ac:chgData name="Thangavelu, Saravanan (Cognizant)" userId="684f141a-388b-43f6-8c57-32bba11f0cff" providerId="ADAL" clId="{2E3BCEB0-BCE1-4717-BE8D-34DF19D818B1}" dt="2023-09-11T02:26:28.768" v="20680" actId="1076"/>
          <ac:spMkLst>
            <pc:docMk/>
            <pc:sldMk cId="1597763726" sldId="2134806670"/>
            <ac:spMk id="7" creationId="{6A194DEA-151F-D6ED-2907-BAA0ED62E1D9}"/>
          </ac:spMkLst>
        </pc:spChg>
        <pc:spChg chg="add mod">
          <ac:chgData name="Thangavelu, Saravanan (Cognizant)" userId="684f141a-388b-43f6-8c57-32bba11f0cff" providerId="ADAL" clId="{2E3BCEB0-BCE1-4717-BE8D-34DF19D818B1}" dt="2023-09-11T02:26:30.679" v="20681" actId="1076"/>
          <ac:spMkLst>
            <pc:docMk/>
            <pc:sldMk cId="1597763726" sldId="2134806670"/>
            <ac:spMk id="8" creationId="{3B07B71D-A009-D81E-CED3-FFF7BF7652CB}"/>
          </ac:spMkLst>
        </pc:spChg>
        <pc:spChg chg="add mod">
          <ac:chgData name="Thangavelu, Saravanan (Cognizant)" userId="684f141a-388b-43f6-8c57-32bba11f0cff" providerId="ADAL" clId="{2E3BCEB0-BCE1-4717-BE8D-34DF19D818B1}" dt="2023-09-11T02:41:00.197" v="20767" actId="20577"/>
          <ac:spMkLst>
            <pc:docMk/>
            <pc:sldMk cId="1597763726" sldId="2134806670"/>
            <ac:spMk id="9" creationId="{38C71A28-8567-44B7-D9F0-B0F7C5221B53}"/>
          </ac:spMkLst>
        </pc:spChg>
        <pc:cxnChg chg="add">
          <ac:chgData name="Thangavelu, Saravanan (Cognizant)" userId="684f141a-388b-43f6-8c57-32bba11f0cff" providerId="ADAL" clId="{2E3BCEB0-BCE1-4717-BE8D-34DF19D818B1}" dt="2023-09-11T02:26:52.071" v="20682" actId="11529"/>
          <ac:cxnSpMkLst>
            <pc:docMk/>
            <pc:sldMk cId="1597763726" sldId="2134806670"/>
            <ac:cxnSpMk id="11" creationId="{C54B7F89-7639-06FD-A95E-C25654ECC6BF}"/>
          </ac:cxnSpMkLst>
        </pc:cxnChg>
        <pc:cxnChg chg="add mod">
          <ac:chgData name="Thangavelu, Saravanan (Cognizant)" userId="684f141a-388b-43f6-8c57-32bba11f0cff" providerId="ADAL" clId="{2E3BCEB0-BCE1-4717-BE8D-34DF19D818B1}" dt="2023-09-11T02:27:17.062" v="20687" actId="1076"/>
          <ac:cxnSpMkLst>
            <pc:docMk/>
            <pc:sldMk cId="1597763726" sldId="2134806670"/>
            <ac:cxnSpMk id="13" creationId="{FE0FC511-3371-A081-AF0A-A0ED858E4297}"/>
          </ac:cxnSpMkLst>
        </pc:cxnChg>
      </pc:sldChg>
      <pc:sldChg chg="add">
        <pc:chgData name="Thangavelu, Saravanan (Cognizant)" userId="684f141a-388b-43f6-8c57-32bba11f0cff" providerId="ADAL" clId="{2E3BCEB0-BCE1-4717-BE8D-34DF19D818B1}" dt="2023-09-12T11:17:42.679" v="21186"/>
        <pc:sldMkLst>
          <pc:docMk/>
          <pc:sldMk cId="2495880452" sldId="2134806671"/>
        </pc:sldMkLst>
      </pc:sldChg>
      <pc:sldChg chg="addSp delSp modSp new mod modAnim">
        <pc:chgData name="Thangavelu, Saravanan (Cognizant)" userId="684f141a-388b-43f6-8c57-32bba11f0cff" providerId="ADAL" clId="{2E3BCEB0-BCE1-4717-BE8D-34DF19D818B1}" dt="2023-09-14T11:33:12.344" v="22612" actId="20577"/>
        <pc:sldMkLst>
          <pc:docMk/>
          <pc:sldMk cId="3029773612" sldId="2134806672"/>
        </pc:sldMkLst>
        <pc:spChg chg="del mod">
          <ac:chgData name="Thangavelu, Saravanan (Cognizant)" userId="684f141a-388b-43f6-8c57-32bba11f0cff" providerId="ADAL" clId="{2E3BCEB0-BCE1-4717-BE8D-34DF19D818B1}" dt="2023-09-13T17:25:23.188" v="21341" actId="478"/>
          <ac:spMkLst>
            <pc:docMk/>
            <pc:sldMk cId="3029773612" sldId="2134806672"/>
            <ac:spMk id="2" creationId="{E78EDA2C-EBE2-00D8-23EB-7C903669078C}"/>
          </ac:spMkLst>
        </pc:spChg>
        <pc:spChg chg="mod">
          <ac:chgData name="Thangavelu, Saravanan (Cognizant)" userId="684f141a-388b-43f6-8c57-32bba11f0cff" providerId="ADAL" clId="{2E3BCEB0-BCE1-4717-BE8D-34DF19D818B1}" dt="2023-09-14T11:33:12.344" v="22612" actId="20577"/>
          <ac:spMkLst>
            <pc:docMk/>
            <pc:sldMk cId="3029773612" sldId="2134806672"/>
            <ac:spMk id="3" creationId="{F89FD9A9-0B81-9C14-6228-1A3EA6CB8C21}"/>
          </ac:spMkLst>
        </pc:spChg>
        <pc:spChg chg="add del mod">
          <ac:chgData name="Thangavelu, Saravanan (Cognizant)" userId="684f141a-388b-43f6-8c57-32bba11f0cff" providerId="ADAL" clId="{2E3BCEB0-BCE1-4717-BE8D-34DF19D818B1}" dt="2023-09-13T17:24:27.410" v="21296" actId="478"/>
          <ac:spMkLst>
            <pc:docMk/>
            <pc:sldMk cId="3029773612" sldId="2134806672"/>
            <ac:spMk id="6" creationId="{E5D39296-68E4-0D7E-6205-D4CE96915BEA}"/>
          </ac:spMkLst>
        </pc:spChg>
        <pc:spChg chg="add mod">
          <ac:chgData name="Thangavelu, Saravanan (Cognizant)" userId="684f141a-388b-43f6-8c57-32bba11f0cff" providerId="ADAL" clId="{2E3BCEB0-BCE1-4717-BE8D-34DF19D818B1}" dt="2023-09-13T17:30:08.239" v="21389" actId="1076"/>
          <ac:spMkLst>
            <pc:docMk/>
            <pc:sldMk cId="3029773612" sldId="2134806672"/>
            <ac:spMk id="7" creationId="{BC758336-225C-D09B-6F4B-720DE93897AA}"/>
          </ac:spMkLst>
        </pc:spChg>
        <pc:spChg chg="add mod">
          <ac:chgData name="Thangavelu, Saravanan (Cognizant)" userId="684f141a-388b-43f6-8c57-32bba11f0cff" providerId="ADAL" clId="{2E3BCEB0-BCE1-4717-BE8D-34DF19D818B1}" dt="2023-09-13T18:07:52.030" v="21829" actId="1076"/>
          <ac:spMkLst>
            <pc:docMk/>
            <pc:sldMk cId="3029773612" sldId="2134806672"/>
            <ac:spMk id="8" creationId="{753DD625-4B47-4D47-E714-63D3FB4500C8}"/>
          </ac:spMkLst>
        </pc:spChg>
        <pc:spChg chg="add mod">
          <ac:chgData name="Thangavelu, Saravanan (Cognizant)" userId="684f141a-388b-43f6-8c57-32bba11f0cff" providerId="ADAL" clId="{2E3BCEB0-BCE1-4717-BE8D-34DF19D818B1}" dt="2023-09-13T20:01:39.272" v="22454" actId="14100"/>
          <ac:spMkLst>
            <pc:docMk/>
            <pc:sldMk cId="3029773612" sldId="2134806672"/>
            <ac:spMk id="9" creationId="{CDC93A82-D0DC-BAD2-08BC-75C298FFFE19}"/>
          </ac:spMkLst>
        </pc:spChg>
        <pc:spChg chg="add mod">
          <ac:chgData name="Thangavelu, Saravanan (Cognizant)" userId="684f141a-388b-43f6-8c57-32bba11f0cff" providerId="ADAL" clId="{2E3BCEB0-BCE1-4717-BE8D-34DF19D818B1}" dt="2023-09-13T20:01:39.272" v="22454" actId="14100"/>
          <ac:spMkLst>
            <pc:docMk/>
            <pc:sldMk cId="3029773612" sldId="2134806672"/>
            <ac:spMk id="10" creationId="{4A426E33-9DC4-9FBF-66CA-ADF1BAF6B7E0}"/>
          </ac:spMkLst>
        </pc:spChg>
        <pc:spChg chg="add mod">
          <ac:chgData name="Thangavelu, Saravanan (Cognizant)" userId="684f141a-388b-43f6-8c57-32bba11f0cff" providerId="ADAL" clId="{2E3BCEB0-BCE1-4717-BE8D-34DF19D818B1}" dt="2023-09-13T20:01:39.272" v="22454" actId="14100"/>
          <ac:spMkLst>
            <pc:docMk/>
            <pc:sldMk cId="3029773612" sldId="2134806672"/>
            <ac:spMk id="11" creationId="{A1ABEE7D-9515-A1A8-1725-5FD8ACED124A}"/>
          </ac:spMkLst>
        </pc:spChg>
        <pc:spChg chg="add mod">
          <ac:chgData name="Thangavelu, Saravanan (Cognizant)" userId="684f141a-388b-43f6-8c57-32bba11f0cff" providerId="ADAL" clId="{2E3BCEB0-BCE1-4717-BE8D-34DF19D818B1}" dt="2023-09-13T17:33:10.873" v="21480" actId="1076"/>
          <ac:spMkLst>
            <pc:docMk/>
            <pc:sldMk cId="3029773612" sldId="2134806672"/>
            <ac:spMk id="12" creationId="{DF8CB053-5C92-9979-36DB-769F5D467241}"/>
          </ac:spMkLst>
        </pc:spChg>
        <pc:spChg chg="add mod">
          <ac:chgData name="Thangavelu, Saravanan (Cognizant)" userId="684f141a-388b-43f6-8c57-32bba11f0cff" providerId="ADAL" clId="{2E3BCEB0-BCE1-4717-BE8D-34DF19D818B1}" dt="2023-09-13T17:33:56.253" v="21493" actId="1076"/>
          <ac:spMkLst>
            <pc:docMk/>
            <pc:sldMk cId="3029773612" sldId="2134806672"/>
            <ac:spMk id="13" creationId="{F6DD3A93-7A55-EDFA-3572-DAA6D05C319E}"/>
          </ac:spMkLst>
        </pc:spChg>
        <pc:spChg chg="add del mod">
          <ac:chgData name="Thangavelu, Saravanan (Cognizant)" userId="684f141a-388b-43f6-8c57-32bba11f0cff" providerId="ADAL" clId="{2E3BCEB0-BCE1-4717-BE8D-34DF19D818B1}" dt="2023-09-13T17:34:19.050" v="21494" actId="478"/>
          <ac:spMkLst>
            <pc:docMk/>
            <pc:sldMk cId="3029773612" sldId="2134806672"/>
            <ac:spMk id="14" creationId="{A771FEB8-FAE3-4017-ABFB-34D97F66486E}"/>
          </ac:spMkLst>
        </pc:spChg>
        <pc:spChg chg="add del mod">
          <ac:chgData name="Thangavelu, Saravanan (Cognizant)" userId="684f141a-388b-43f6-8c57-32bba11f0cff" providerId="ADAL" clId="{2E3BCEB0-BCE1-4717-BE8D-34DF19D818B1}" dt="2023-09-13T17:34:19.050" v="21494" actId="478"/>
          <ac:spMkLst>
            <pc:docMk/>
            <pc:sldMk cId="3029773612" sldId="2134806672"/>
            <ac:spMk id="15" creationId="{925E3F56-9470-5C59-1F00-DB270E18219C}"/>
          </ac:spMkLst>
        </pc:spChg>
        <pc:spChg chg="add del mod">
          <ac:chgData name="Thangavelu, Saravanan (Cognizant)" userId="684f141a-388b-43f6-8c57-32bba11f0cff" providerId="ADAL" clId="{2E3BCEB0-BCE1-4717-BE8D-34DF19D818B1}" dt="2023-09-13T17:34:19.050" v="21494" actId="478"/>
          <ac:spMkLst>
            <pc:docMk/>
            <pc:sldMk cId="3029773612" sldId="2134806672"/>
            <ac:spMk id="16" creationId="{19865ACE-4095-08D1-1F00-2B3937D0F4E8}"/>
          </ac:spMkLst>
        </pc:spChg>
        <pc:spChg chg="add mod">
          <ac:chgData name="Thangavelu, Saravanan (Cognizant)" userId="684f141a-388b-43f6-8c57-32bba11f0cff" providerId="ADAL" clId="{2E3BCEB0-BCE1-4717-BE8D-34DF19D818B1}" dt="2023-09-13T18:08:01.503" v="21831" actId="14100"/>
          <ac:spMkLst>
            <pc:docMk/>
            <pc:sldMk cId="3029773612" sldId="2134806672"/>
            <ac:spMk id="17" creationId="{90A1B5FA-CB79-F2EF-9CEB-459DEA157865}"/>
          </ac:spMkLst>
        </pc:spChg>
        <pc:spChg chg="add del mod">
          <ac:chgData name="Thangavelu, Saravanan (Cognizant)" userId="684f141a-388b-43f6-8c57-32bba11f0cff" providerId="ADAL" clId="{2E3BCEB0-BCE1-4717-BE8D-34DF19D818B1}" dt="2023-09-13T18:07:58.430" v="21830" actId="14100"/>
          <ac:spMkLst>
            <pc:docMk/>
            <pc:sldMk cId="3029773612" sldId="2134806672"/>
            <ac:spMk id="18" creationId="{824D9751-93FA-455B-E151-03D8DB17760E}"/>
          </ac:spMkLst>
        </pc:spChg>
        <pc:spChg chg="add mod">
          <ac:chgData name="Thangavelu, Saravanan (Cognizant)" userId="684f141a-388b-43f6-8c57-32bba11f0cff" providerId="ADAL" clId="{2E3BCEB0-BCE1-4717-BE8D-34DF19D818B1}" dt="2023-09-13T17:35:08.740" v="21506" actId="1076"/>
          <ac:spMkLst>
            <pc:docMk/>
            <pc:sldMk cId="3029773612" sldId="2134806672"/>
            <ac:spMk id="19" creationId="{A2B7D4BA-F06D-01DB-71F3-233A719D424B}"/>
          </ac:spMkLst>
        </pc:spChg>
        <pc:spChg chg="add mod">
          <ac:chgData name="Thangavelu, Saravanan (Cognizant)" userId="684f141a-388b-43f6-8c57-32bba11f0cff" providerId="ADAL" clId="{2E3BCEB0-BCE1-4717-BE8D-34DF19D818B1}" dt="2023-09-13T17:49:00.418" v="21514" actId="14100"/>
          <ac:spMkLst>
            <pc:docMk/>
            <pc:sldMk cId="3029773612" sldId="2134806672"/>
            <ac:spMk id="20" creationId="{067A46BE-CA7A-A560-58DD-EF48D08CCDFF}"/>
          </ac:spMkLst>
        </pc:spChg>
        <pc:spChg chg="add mod ord">
          <ac:chgData name="Thangavelu, Saravanan (Cognizant)" userId="684f141a-388b-43f6-8c57-32bba11f0cff" providerId="ADAL" clId="{2E3BCEB0-BCE1-4717-BE8D-34DF19D818B1}" dt="2023-09-13T19:58:57.941" v="22420" actId="14100"/>
          <ac:spMkLst>
            <pc:docMk/>
            <pc:sldMk cId="3029773612" sldId="2134806672"/>
            <ac:spMk id="21" creationId="{BF546EE6-8EA3-3EB1-DA14-A9D392A28126}"/>
          </ac:spMkLst>
        </pc:spChg>
        <pc:spChg chg="add mod">
          <ac:chgData name="Thangavelu, Saravanan (Cognizant)" userId="684f141a-388b-43f6-8c57-32bba11f0cff" providerId="ADAL" clId="{2E3BCEB0-BCE1-4717-BE8D-34DF19D818B1}" dt="2023-09-13T17:56:34.054" v="21578" actId="20577"/>
          <ac:spMkLst>
            <pc:docMk/>
            <pc:sldMk cId="3029773612" sldId="2134806672"/>
            <ac:spMk id="22" creationId="{4EB35917-2746-3038-F8EF-60E6ABC4D7CA}"/>
          </ac:spMkLst>
        </pc:spChg>
        <pc:spChg chg="add mod">
          <ac:chgData name="Thangavelu, Saravanan (Cognizant)" userId="684f141a-388b-43f6-8c57-32bba11f0cff" providerId="ADAL" clId="{2E3BCEB0-BCE1-4717-BE8D-34DF19D818B1}" dt="2023-09-13T19:12:59.118" v="22009" actId="1036"/>
          <ac:spMkLst>
            <pc:docMk/>
            <pc:sldMk cId="3029773612" sldId="2134806672"/>
            <ac:spMk id="23" creationId="{8B455BCA-BF04-C6D8-0556-035B70304717}"/>
          </ac:spMkLst>
        </pc:spChg>
        <pc:spChg chg="add mod">
          <ac:chgData name="Thangavelu, Saravanan (Cognizant)" userId="684f141a-388b-43f6-8c57-32bba11f0cff" providerId="ADAL" clId="{2E3BCEB0-BCE1-4717-BE8D-34DF19D818B1}" dt="2023-09-13T18:17:06.149" v="21927" actId="1076"/>
          <ac:spMkLst>
            <pc:docMk/>
            <pc:sldMk cId="3029773612" sldId="2134806672"/>
            <ac:spMk id="24" creationId="{191446E9-0EA3-A330-D250-69D778A67819}"/>
          </ac:spMkLst>
        </pc:spChg>
        <pc:spChg chg="add mod">
          <ac:chgData name="Thangavelu, Saravanan (Cognizant)" userId="684f141a-388b-43f6-8c57-32bba11f0cff" providerId="ADAL" clId="{2E3BCEB0-BCE1-4717-BE8D-34DF19D818B1}" dt="2023-09-13T19:42:36.936" v="22290" actId="1038"/>
          <ac:spMkLst>
            <pc:docMk/>
            <pc:sldMk cId="3029773612" sldId="2134806672"/>
            <ac:spMk id="25" creationId="{0199A265-51E2-34C0-5B3C-B3CFF4886CFE}"/>
          </ac:spMkLst>
        </pc:spChg>
        <pc:spChg chg="add mod">
          <ac:chgData name="Thangavelu, Saravanan (Cognizant)" userId="684f141a-388b-43f6-8c57-32bba11f0cff" providerId="ADAL" clId="{2E3BCEB0-BCE1-4717-BE8D-34DF19D818B1}" dt="2023-09-13T18:04:45.228" v="21782" actId="108"/>
          <ac:spMkLst>
            <pc:docMk/>
            <pc:sldMk cId="3029773612" sldId="2134806672"/>
            <ac:spMk id="26" creationId="{A7F2BC72-2C96-BE4F-B0B1-8EF190344AC9}"/>
          </ac:spMkLst>
        </pc:spChg>
        <pc:spChg chg="add mod">
          <ac:chgData name="Thangavelu, Saravanan (Cognizant)" userId="684f141a-388b-43f6-8c57-32bba11f0cff" providerId="ADAL" clId="{2E3BCEB0-BCE1-4717-BE8D-34DF19D818B1}" dt="2023-09-13T18:04:32.370" v="21780" actId="108"/>
          <ac:spMkLst>
            <pc:docMk/>
            <pc:sldMk cId="3029773612" sldId="2134806672"/>
            <ac:spMk id="27" creationId="{E1EA7FBE-5679-4DB1-2245-790718BE92D7}"/>
          </ac:spMkLst>
        </pc:spChg>
        <pc:spChg chg="add mod">
          <ac:chgData name="Thangavelu, Saravanan (Cognizant)" userId="684f141a-388b-43f6-8c57-32bba11f0cff" providerId="ADAL" clId="{2E3BCEB0-BCE1-4717-BE8D-34DF19D818B1}" dt="2023-09-13T18:04:40.109" v="21781" actId="108"/>
          <ac:spMkLst>
            <pc:docMk/>
            <pc:sldMk cId="3029773612" sldId="2134806672"/>
            <ac:spMk id="28" creationId="{5F440DE7-8269-A160-5C1B-AD157494B486}"/>
          </ac:spMkLst>
        </pc:spChg>
        <pc:spChg chg="add mod">
          <ac:chgData name="Thangavelu, Saravanan (Cognizant)" userId="684f141a-388b-43f6-8c57-32bba11f0cff" providerId="ADAL" clId="{2E3BCEB0-BCE1-4717-BE8D-34DF19D818B1}" dt="2023-09-13T18:06:08.519" v="21812" actId="1076"/>
          <ac:spMkLst>
            <pc:docMk/>
            <pc:sldMk cId="3029773612" sldId="2134806672"/>
            <ac:spMk id="29" creationId="{2F16664D-6E1A-856F-9AED-8AF73FD860C3}"/>
          </ac:spMkLst>
        </pc:spChg>
        <pc:spChg chg="add mod">
          <ac:chgData name="Thangavelu, Saravanan (Cognizant)" userId="684f141a-388b-43f6-8c57-32bba11f0cff" providerId="ADAL" clId="{2E3BCEB0-BCE1-4717-BE8D-34DF19D818B1}" dt="2023-09-13T18:06:31.486" v="21816" actId="1076"/>
          <ac:spMkLst>
            <pc:docMk/>
            <pc:sldMk cId="3029773612" sldId="2134806672"/>
            <ac:spMk id="30" creationId="{10A9E3FF-1C52-F9B2-8293-4FBC1B94BCD0}"/>
          </ac:spMkLst>
        </pc:spChg>
        <pc:spChg chg="add mod">
          <ac:chgData name="Thangavelu, Saravanan (Cognizant)" userId="684f141a-388b-43f6-8c57-32bba11f0cff" providerId="ADAL" clId="{2E3BCEB0-BCE1-4717-BE8D-34DF19D818B1}" dt="2023-09-13T18:07:01.338" v="21819"/>
          <ac:spMkLst>
            <pc:docMk/>
            <pc:sldMk cId="3029773612" sldId="2134806672"/>
            <ac:spMk id="31" creationId="{4EAFDA24-091F-2197-062D-51B32CE133E1}"/>
          </ac:spMkLst>
        </pc:spChg>
        <pc:spChg chg="add mod">
          <ac:chgData name="Thangavelu, Saravanan (Cognizant)" userId="684f141a-388b-43f6-8c57-32bba11f0cff" providerId="ADAL" clId="{2E3BCEB0-BCE1-4717-BE8D-34DF19D818B1}" dt="2023-09-13T18:08:14.589" v="21836" actId="1076"/>
          <ac:spMkLst>
            <pc:docMk/>
            <pc:sldMk cId="3029773612" sldId="2134806672"/>
            <ac:spMk id="32" creationId="{B3A6EA1F-BFDD-4C01-74F4-F22B9F82FC6F}"/>
          </ac:spMkLst>
        </pc:spChg>
        <pc:spChg chg="add mod">
          <ac:chgData name="Thangavelu, Saravanan (Cognizant)" userId="684f141a-388b-43f6-8c57-32bba11f0cff" providerId="ADAL" clId="{2E3BCEB0-BCE1-4717-BE8D-34DF19D818B1}" dt="2023-09-13T18:08:34.938" v="21841" actId="14100"/>
          <ac:spMkLst>
            <pc:docMk/>
            <pc:sldMk cId="3029773612" sldId="2134806672"/>
            <ac:spMk id="33" creationId="{FB9184E7-52DA-7862-1D68-30218D485B2E}"/>
          </ac:spMkLst>
        </pc:spChg>
        <pc:spChg chg="add mod">
          <ac:chgData name="Thangavelu, Saravanan (Cognizant)" userId="684f141a-388b-43f6-8c57-32bba11f0cff" providerId="ADAL" clId="{2E3BCEB0-BCE1-4717-BE8D-34DF19D818B1}" dt="2023-09-13T18:12:39.307" v="21866" actId="20577"/>
          <ac:spMkLst>
            <pc:docMk/>
            <pc:sldMk cId="3029773612" sldId="2134806672"/>
            <ac:spMk id="34" creationId="{BEE44B61-7CA7-7F13-917B-4CEF8FD8EFE6}"/>
          </ac:spMkLst>
        </pc:spChg>
        <pc:spChg chg="add mod">
          <ac:chgData name="Thangavelu, Saravanan (Cognizant)" userId="684f141a-388b-43f6-8c57-32bba11f0cff" providerId="ADAL" clId="{2E3BCEB0-BCE1-4717-BE8D-34DF19D818B1}" dt="2023-09-13T19:34:44.352" v="22191" actId="20577"/>
          <ac:spMkLst>
            <pc:docMk/>
            <pc:sldMk cId="3029773612" sldId="2134806672"/>
            <ac:spMk id="35" creationId="{92D273CC-C7FF-57A0-45CC-CD974795AA45}"/>
          </ac:spMkLst>
        </pc:spChg>
        <pc:spChg chg="add mod">
          <ac:chgData name="Thangavelu, Saravanan (Cognizant)" userId="684f141a-388b-43f6-8c57-32bba11f0cff" providerId="ADAL" clId="{2E3BCEB0-BCE1-4717-BE8D-34DF19D818B1}" dt="2023-09-13T19:11:55.718" v="21996" actId="1038"/>
          <ac:spMkLst>
            <pc:docMk/>
            <pc:sldMk cId="3029773612" sldId="2134806672"/>
            <ac:spMk id="36" creationId="{6EA0AA00-E12D-58F8-AC10-A3D22D063D36}"/>
          </ac:spMkLst>
        </pc:spChg>
        <pc:spChg chg="add mod">
          <ac:chgData name="Thangavelu, Saravanan (Cognizant)" userId="684f141a-388b-43f6-8c57-32bba11f0cff" providerId="ADAL" clId="{2E3BCEB0-BCE1-4717-BE8D-34DF19D818B1}" dt="2023-09-13T19:11:55.718" v="21996" actId="1038"/>
          <ac:spMkLst>
            <pc:docMk/>
            <pc:sldMk cId="3029773612" sldId="2134806672"/>
            <ac:spMk id="37" creationId="{B58D5339-FB91-4B1D-D3E7-3008D8ADDE59}"/>
          </ac:spMkLst>
        </pc:spChg>
        <pc:spChg chg="add mod">
          <ac:chgData name="Thangavelu, Saravanan (Cognizant)" userId="684f141a-388b-43f6-8c57-32bba11f0cff" providerId="ADAL" clId="{2E3BCEB0-BCE1-4717-BE8D-34DF19D818B1}" dt="2023-09-13T19:11:55.718" v="21996" actId="1038"/>
          <ac:spMkLst>
            <pc:docMk/>
            <pc:sldMk cId="3029773612" sldId="2134806672"/>
            <ac:spMk id="38" creationId="{7EAFCE1E-836B-2067-7918-6D5F71612C34}"/>
          </ac:spMkLst>
        </pc:spChg>
        <pc:spChg chg="add mod">
          <ac:chgData name="Thangavelu, Saravanan (Cognizant)" userId="684f141a-388b-43f6-8c57-32bba11f0cff" providerId="ADAL" clId="{2E3BCEB0-BCE1-4717-BE8D-34DF19D818B1}" dt="2023-09-13T18:14:32.691" v="21911" actId="14100"/>
          <ac:spMkLst>
            <pc:docMk/>
            <pc:sldMk cId="3029773612" sldId="2134806672"/>
            <ac:spMk id="39" creationId="{A7CA4B43-7A36-A21F-CEA7-3079E8A51323}"/>
          </ac:spMkLst>
        </pc:spChg>
        <pc:spChg chg="add mod">
          <ac:chgData name="Thangavelu, Saravanan (Cognizant)" userId="684f141a-388b-43f6-8c57-32bba11f0cff" providerId="ADAL" clId="{2E3BCEB0-BCE1-4717-BE8D-34DF19D818B1}" dt="2023-09-13T18:14:54.548" v="21915" actId="1076"/>
          <ac:spMkLst>
            <pc:docMk/>
            <pc:sldMk cId="3029773612" sldId="2134806672"/>
            <ac:spMk id="40" creationId="{CD156A25-786C-4C2D-EBA8-1E46CBCCEF7E}"/>
          </ac:spMkLst>
        </pc:spChg>
        <pc:spChg chg="add mod">
          <ac:chgData name="Thangavelu, Saravanan (Cognizant)" userId="684f141a-388b-43f6-8c57-32bba11f0cff" providerId="ADAL" clId="{2E3BCEB0-BCE1-4717-BE8D-34DF19D818B1}" dt="2023-09-13T19:11:49.172" v="21982" actId="1076"/>
          <ac:spMkLst>
            <pc:docMk/>
            <pc:sldMk cId="3029773612" sldId="2134806672"/>
            <ac:spMk id="41" creationId="{8297D10E-7E36-4205-5E8E-094D987D8036}"/>
          </ac:spMkLst>
        </pc:spChg>
        <pc:spChg chg="add mod">
          <ac:chgData name="Thangavelu, Saravanan (Cognizant)" userId="684f141a-388b-43f6-8c57-32bba11f0cff" providerId="ADAL" clId="{2E3BCEB0-BCE1-4717-BE8D-34DF19D818B1}" dt="2023-09-13T19:11:45.007" v="21981" actId="1076"/>
          <ac:spMkLst>
            <pc:docMk/>
            <pc:sldMk cId="3029773612" sldId="2134806672"/>
            <ac:spMk id="42" creationId="{71CDE65F-9288-A199-5D6E-3493F4499588}"/>
          </ac:spMkLst>
        </pc:spChg>
        <pc:spChg chg="add mod">
          <ac:chgData name="Thangavelu, Saravanan (Cognizant)" userId="684f141a-388b-43f6-8c57-32bba11f0cff" providerId="ADAL" clId="{2E3BCEB0-BCE1-4717-BE8D-34DF19D818B1}" dt="2023-09-13T19:11:42.069" v="21980" actId="1076"/>
          <ac:spMkLst>
            <pc:docMk/>
            <pc:sldMk cId="3029773612" sldId="2134806672"/>
            <ac:spMk id="43" creationId="{FB6C3A1D-9EF5-69BB-2D3D-4912B5CB675F}"/>
          </ac:spMkLst>
        </pc:spChg>
        <pc:spChg chg="add mod ord">
          <ac:chgData name="Thangavelu, Saravanan (Cognizant)" userId="684f141a-388b-43f6-8c57-32bba11f0cff" providerId="ADAL" clId="{2E3BCEB0-BCE1-4717-BE8D-34DF19D818B1}" dt="2023-09-13T19:13:13.962" v="22024" actId="14100"/>
          <ac:spMkLst>
            <pc:docMk/>
            <pc:sldMk cId="3029773612" sldId="2134806672"/>
            <ac:spMk id="44" creationId="{78B695F0-96F5-7CA3-F3E1-4D0085EBA99B}"/>
          </ac:spMkLst>
        </pc:spChg>
        <pc:spChg chg="add mod">
          <ac:chgData name="Thangavelu, Saravanan (Cognizant)" userId="684f141a-388b-43f6-8c57-32bba11f0cff" providerId="ADAL" clId="{2E3BCEB0-BCE1-4717-BE8D-34DF19D818B1}" dt="2023-09-13T19:34:24.753" v="22190" actId="20577"/>
          <ac:spMkLst>
            <pc:docMk/>
            <pc:sldMk cId="3029773612" sldId="2134806672"/>
            <ac:spMk id="45" creationId="{F6543B96-765E-9D32-88EB-FE6B2559837C}"/>
          </ac:spMkLst>
        </pc:spChg>
        <pc:spChg chg="add mod">
          <ac:chgData name="Thangavelu, Saravanan (Cognizant)" userId="684f141a-388b-43f6-8c57-32bba11f0cff" providerId="ADAL" clId="{2E3BCEB0-BCE1-4717-BE8D-34DF19D818B1}" dt="2023-09-13T19:35:58.206" v="22197" actId="1076"/>
          <ac:spMkLst>
            <pc:docMk/>
            <pc:sldMk cId="3029773612" sldId="2134806672"/>
            <ac:spMk id="46" creationId="{756B060A-4E84-5406-5F7C-323BA2943AD4}"/>
          </ac:spMkLst>
        </pc:spChg>
        <pc:spChg chg="add mod">
          <ac:chgData name="Thangavelu, Saravanan (Cognizant)" userId="684f141a-388b-43f6-8c57-32bba11f0cff" providerId="ADAL" clId="{2E3BCEB0-BCE1-4717-BE8D-34DF19D818B1}" dt="2023-09-13T19:37:13.594" v="22229" actId="14100"/>
          <ac:spMkLst>
            <pc:docMk/>
            <pc:sldMk cId="3029773612" sldId="2134806672"/>
            <ac:spMk id="47" creationId="{BA512718-6637-ACD5-2CBA-EBADC736CA94}"/>
          </ac:spMkLst>
        </pc:spChg>
        <pc:spChg chg="add mod">
          <ac:chgData name="Thangavelu, Saravanan (Cognizant)" userId="684f141a-388b-43f6-8c57-32bba11f0cff" providerId="ADAL" clId="{2E3BCEB0-BCE1-4717-BE8D-34DF19D818B1}" dt="2023-09-13T19:52:37.002" v="22365" actId="1076"/>
          <ac:spMkLst>
            <pc:docMk/>
            <pc:sldMk cId="3029773612" sldId="2134806672"/>
            <ac:spMk id="48" creationId="{90EAFADC-6F72-3A19-61D6-794C5AC48F6A}"/>
          </ac:spMkLst>
        </pc:spChg>
        <pc:spChg chg="add del mod">
          <ac:chgData name="Thangavelu, Saravanan (Cognizant)" userId="684f141a-388b-43f6-8c57-32bba11f0cff" providerId="ADAL" clId="{2E3BCEB0-BCE1-4717-BE8D-34DF19D818B1}" dt="2023-09-13T19:51:22.629" v="22346"/>
          <ac:spMkLst>
            <pc:docMk/>
            <pc:sldMk cId="3029773612" sldId="2134806672"/>
            <ac:spMk id="49" creationId="{63A0001C-55DF-335A-F24D-2D03D5EEC869}"/>
          </ac:spMkLst>
        </pc:spChg>
        <pc:spChg chg="add del mod">
          <ac:chgData name="Thangavelu, Saravanan (Cognizant)" userId="684f141a-388b-43f6-8c57-32bba11f0cff" providerId="ADAL" clId="{2E3BCEB0-BCE1-4717-BE8D-34DF19D818B1}" dt="2023-09-13T19:51:37.988" v="22355"/>
          <ac:spMkLst>
            <pc:docMk/>
            <pc:sldMk cId="3029773612" sldId="2134806672"/>
            <ac:spMk id="50" creationId="{2AC60CFB-5B02-A669-6409-C47C9D51A5D4}"/>
          </ac:spMkLst>
        </pc:spChg>
        <pc:spChg chg="add mod">
          <ac:chgData name="Thangavelu, Saravanan (Cognizant)" userId="684f141a-388b-43f6-8c57-32bba11f0cff" providerId="ADAL" clId="{2E3BCEB0-BCE1-4717-BE8D-34DF19D818B1}" dt="2023-09-13T19:57:56.640" v="22417" actId="1076"/>
          <ac:spMkLst>
            <pc:docMk/>
            <pc:sldMk cId="3029773612" sldId="2134806672"/>
            <ac:spMk id="51" creationId="{5EE48DE3-7679-D2D2-D912-ACAA41734D60}"/>
          </ac:spMkLst>
        </pc:spChg>
        <pc:spChg chg="add mod">
          <ac:chgData name="Thangavelu, Saravanan (Cognizant)" userId="684f141a-388b-43f6-8c57-32bba11f0cff" providerId="ADAL" clId="{2E3BCEB0-BCE1-4717-BE8D-34DF19D818B1}" dt="2023-09-13T19:59:30.995" v="22442" actId="20577"/>
          <ac:spMkLst>
            <pc:docMk/>
            <pc:sldMk cId="3029773612" sldId="2134806672"/>
            <ac:spMk id="52" creationId="{0356C995-4E5C-2983-9AE1-8C9EBFF99F0C}"/>
          </ac:spMkLst>
        </pc:spChg>
        <pc:picChg chg="add del mod">
          <ac:chgData name="Thangavelu, Saravanan (Cognizant)" userId="684f141a-388b-43f6-8c57-32bba11f0cff" providerId="ADAL" clId="{2E3BCEB0-BCE1-4717-BE8D-34DF19D818B1}" dt="2023-09-13T19:56:20.019" v="22373" actId="478"/>
          <ac:picMkLst>
            <pc:docMk/>
            <pc:sldMk cId="3029773612" sldId="2134806672"/>
            <ac:picMk id="1026" creationId="{F7B31F67-8738-3324-81D3-48B2DAB77E79}"/>
          </ac:picMkLst>
        </pc:picChg>
        <pc:picChg chg="add mod">
          <ac:chgData name="Thangavelu, Saravanan (Cognizant)" userId="684f141a-388b-43f6-8c57-32bba11f0cff" providerId="ADAL" clId="{2E3BCEB0-BCE1-4717-BE8D-34DF19D818B1}" dt="2023-09-13T19:57:12.658" v="22388" actId="1076"/>
          <ac:picMkLst>
            <pc:docMk/>
            <pc:sldMk cId="3029773612" sldId="2134806672"/>
            <ac:picMk id="1028" creationId="{3103C203-FA86-1853-3BB2-7DDC089D14C1}"/>
          </ac:picMkLst>
        </pc:picChg>
        <pc:picChg chg="add mod">
          <ac:chgData name="Thangavelu, Saravanan (Cognizant)" userId="684f141a-388b-43f6-8c57-32bba11f0cff" providerId="ADAL" clId="{2E3BCEB0-BCE1-4717-BE8D-34DF19D818B1}" dt="2023-09-13T19:59:14.720" v="22426" actId="1076"/>
          <ac:picMkLst>
            <pc:docMk/>
            <pc:sldMk cId="3029773612" sldId="2134806672"/>
            <ac:picMk id="1030" creationId="{7E7407BC-A48F-7B63-74BE-33801536FA3B}"/>
          </ac:picMkLst>
        </pc:picChg>
      </pc:sldChg>
      <pc:sldChg chg="modSp add mod">
        <pc:chgData name="Thangavelu, Saravanan (Cognizant)" userId="684f141a-388b-43f6-8c57-32bba11f0cff" providerId="ADAL" clId="{2E3BCEB0-BCE1-4717-BE8D-34DF19D818B1}" dt="2023-09-18T01:27:48.896" v="22652" actId="20577"/>
        <pc:sldMkLst>
          <pc:docMk/>
          <pc:sldMk cId="326011678" sldId="2134806673"/>
        </pc:sldMkLst>
        <pc:spChg chg="mod">
          <ac:chgData name="Thangavelu, Saravanan (Cognizant)" userId="684f141a-388b-43f6-8c57-32bba11f0cff" providerId="ADAL" clId="{2E3BCEB0-BCE1-4717-BE8D-34DF19D818B1}" dt="2023-09-18T01:27:48.896" v="22652" actId="20577"/>
          <ac:spMkLst>
            <pc:docMk/>
            <pc:sldMk cId="326011678" sldId="2134806673"/>
            <ac:spMk id="4" creationId="{F8FFE0BC-86AF-4B8F-360F-E956CF10799B}"/>
          </ac:spMkLst>
        </pc:spChg>
        <pc:spChg chg="mod">
          <ac:chgData name="Thangavelu, Saravanan (Cognizant)" userId="684f141a-388b-43f6-8c57-32bba11f0cff" providerId="ADAL" clId="{2E3BCEB0-BCE1-4717-BE8D-34DF19D818B1}" dt="2023-09-18T01:27:38.623" v="22647" actId="255"/>
          <ac:spMkLst>
            <pc:docMk/>
            <pc:sldMk cId="326011678" sldId="2134806673"/>
            <ac:spMk id="5" creationId="{CFCE5059-5EF6-5F5B-6299-9EDFD415D02C}"/>
          </ac:spMkLst>
        </pc:spChg>
      </pc:sldChg>
      <pc:sldChg chg="modSp new mod">
        <pc:chgData name="Thangavelu, Saravanan (Cognizant)" userId="684f141a-388b-43f6-8c57-32bba11f0cff" providerId="ADAL" clId="{2E3BCEB0-BCE1-4717-BE8D-34DF19D818B1}" dt="2023-09-19T11:31:07.589" v="22678" actId="1076"/>
        <pc:sldMkLst>
          <pc:docMk/>
          <pc:sldMk cId="397295264" sldId="2134806674"/>
        </pc:sldMkLst>
        <pc:spChg chg="mod">
          <ac:chgData name="Thangavelu, Saravanan (Cognizant)" userId="684f141a-388b-43f6-8c57-32bba11f0cff" providerId="ADAL" clId="{2E3BCEB0-BCE1-4717-BE8D-34DF19D818B1}" dt="2023-09-19T11:31:07.589" v="22678" actId="1076"/>
          <ac:spMkLst>
            <pc:docMk/>
            <pc:sldMk cId="397295264" sldId="2134806674"/>
            <ac:spMk id="3" creationId="{01F820DA-F47B-3A9D-3465-CF140DE8FD74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317365-5506-405F-9BCD-F06D7D1975E2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45AC89D-EA77-42B5-8588-BF07D68E3DF7}">
      <dgm:prSet phldrT="[Text]" custT="1"/>
      <dgm:spPr/>
      <dgm:t>
        <a:bodyPr/>
        <a:lstStyle/>
        <a:p>
          <a:r>
            <a:rPr lang="en-US" sz="2000" dirty="0"/>
            <a:t>Extension of Transact</a:t>
          </a:r>
        </a:p>
      </dgm:t>
    </dgm:pt>
    <dgm:pt modelId="{B6E18036-D315-45D9-809C-8E08C24BF20D}" type="parTrans" cxnId="{0145F0AE-6AB6-4ACA-9D71-4521F6C4DDB5}">
      <dgm:prSet/>
      <dgm:spPr/>
      <dgm:t>
        <a:bodyPr/>
        <a:lstStyle/>
        <a:p>
          <a:endParaRPr lang="en-US"/>
        </a:p>
      </dgm:t>
    </dgm:pt>
    <dgm:pt modelId="{86F2E3CD-C863-40D9-95FE-BE3FAA368C5A}" type="sibTrans" cxnId="{0145F0AE-6AB6-4ACA-9D71-4521F6C4DDB5}">
      <dgm:prSet/>
      <dgm:spPr/>
      <dgm:t>
        <a:bodyPr/>
        <a:lstStyle/>
        <a:p>
          <a:endParaRPr lang="en-US"/>
        </a:p>
      </dgm:t>
    </dgm:pt>
    <dgm:pt modelId="{E6F8177E-748D-4395-80CB-7810CB3F5A09}">
      <dgm:prSet phldrT="[Text]" custT="1"/>
      <dgm:spPr/>
      <dgm:t>
        <a:bodyPr/>
        <a:lstStyle/>
        <a:p>
          <a:r>
            <a:rPr lang="en-US" sz="2000" dirty="0"/>
            <a:t>Develops around the periphery of the system but not inside transact</a:t>
          </a:r>
        </a:p>
      </dgm:t>
    </dgm:pt>
    <dgm:pt modelId="{F3CEB670-900A-46F7-8308-8FC68938B12F}" type="parTrans" cxnId="{E4ECFFD3-C6DF-4760-B730-AD455DA38F68}">
      <dgm:prSet/>
      <dgm:spPr/>
      <dgm:t>
        <a:bodyPr/>
        <a:lstStyle/>
        <a:p>
          <a:endParaRPr lang="en-US"/>
        </a:p>
      </dgm:t>
    </dgm:pt>
    <dgm:pt modelId="{5D10FA11-5541-4C1C-AF1F-3A12310EBC69}" type="sibTrans" cxnId="{E4ECFFD3-C6DF-4760-B730-AD455DA38F68}">
      <dgm:prSet/>
      <dgm:spPr/>
      <dgm:t>
        <a:bodyPr/>
        <a:lstStyle/>
        <a:p>
          <a:endParaRPr lang="en-US"/>
        </a:p>
      </dgm:t>
    </dgm:pt>
    <dgm:pt modelId="{74BE9165-53AF-4E43-B738-D6B07779F870}">
      <dgm:prSet phldrT="[Text]" custT="1"/>
      <dgm:spPr/>
      <dgm:t>
        <a:bodyPr/>
        <a:lstStyle/>
        <a:p>
          <a:r>
            <a:rPr lang="en-US" sz="2000" dirty="0"/>
            <a:t>Zero Impact on Core layer</a:t>
          </a:r>
        </a:p>
      </dgm:t>
    </dgm:pt>
    <dgm:pt modelId="{B7DFDB63-E5D5-4CF2-858C-8E4EF858CC95}" type="parTrans" cxnId="{9A2F969C-6F7E-4BDB-B30D-C2AE81A56BD6}">
      <dgm:prSet/>
      <dgm:spPr/>
      <dgm:t>
        <a:bodyPr/>
        <a:lstStyle/>
        <a:p>
          <a:endParaRPr lang="en-US"/>
        </a:p>
      </dgm:t>
    </dgm:pt>
    <dgm:pt modelId="{10EE7F25-2459-48FB-9472-EB77B11F019D}" type="sibTrans" cxnId="{9A2F969C-6F7E-4BDB-B30D-C2AE81A56BD6}">
      <dgm:prSet/>
      <dgm:spPr/>
      <dgm:t>
        <a:bodyPr/>
        <a:lstStyle/>
        <a:p>
          <a:endParaRPr lang="en-US"/>
        </a:p>
      </dgm:t>
    </dgm:pt>
    <dgm:pt modelId="{FF2216A9-B3C7-40C1-A868-F1A2506FF831}">
      <dgm:prSet phldrT="[Text]" custT="1"/>
      <dgm:spPr/>
      <dgm:t>
        <a:bodyPr/>
        <a:lstStyle/>
        <a:p>
          <a:r>
            <a:rPr lang="en-US" sz="2000" dirty="0"/>
            <a:t>Low Code / No Code</a:t>
          </a:r>
        </a:p>
      </dgm:t>
    </dgm:pt>
    <dgm:pt modelId="{4B3B4835-6593-4798-850C-453F9BFEF2FA}" type="parTrans" cxnId="{08454F23-4D00-4410-A7BA-AAA2FA27E2B2}">
      <dgm:prSet/>
      <dgm:spPr/>
      <dgm:t>
        <a:bodyPr/>
        <a:lstStyle/>
        <a:p>
          <a:endParaRPr lang="en-US"/>
        </a:p>
      </dgm:t>
    </dgm:pt>
    <dgm:pt modelId="{A0015953-A946-4B23-96F1-9E580222B2EE}" type="sibTrans" cxnId="{08454F23-4D00-4410-A7BA-AAA2FA27E2B2}">
      <dgm:prSet/>
      <dgm:spPr/>
      <dgm:t>
        <a:bodyPr/>
        <a:lstStyle/>
        <a:p>
          <a:endParaRPr lang="en-US"/>
        </a:p>
      </dgm:t>
    </dgm:pt>
    <dgm:pt modelId="{EDF8CEFB-FFEC-4993-9B2F-34B229F28CFA}" type="pres">
      <dgm:prSet presAssocID="{97317365-5506-405F-9BCD-F06D7D1975E2}" presName="Name0" presStyleCnt="0">
        <dgm:presLayoutVars>
          <dgm:chMax val="7"/>
          <dgm:chPref val="7"/>
          <dgm:dir/>
        </dgm:presLayoutVars>
      </dgm:prSet>
      <dgm:spPr/>
    </dgm:pt>
    <dgm:pt modelId="{403E6B8A-A548-4164-8250-1B7744373F62}" type="pres">
      <dgm:prSet presAssocID="{97317365-5506-405F-9BCD-F06D7D1975E2}" presName="Name1" presStyleCnt="0"/>
      <dgm:spPr/>
    </dgm:pt>
    <dgm:pt modelId="{40B87574-CE31-4D23-A743-EE1CD0941D0E}" type="pres">
      <dgm:prSet presAssocID="{97317365-5506-405F-9BCD-F06D7D1975E2}" presName="cycle" presStyleCnt="0"/>
      <dgm:spPr/>
    </dgm:pt>
    <dgm:pt modelId="{EF95513A-8D3C-4037-BBD5-DD0FA924E9FD}" type="pres">
      <dgm:prSet presAssocID="{97317365-5506-405F-9BCD-F06D7D1975E2}" presName="srcNode" presStyleLbl="node1" presStyleIdx="0" presStyleCnt="4"/>
      <dgm:spPr/>
    </dgm:pt>
    <dgm:pt modelId="{77969977-52CC-41F0-A16E-DBBD2031B698}" type="pres">
      <dgm:prSet presAssocID="{97317365-5506-405F-9BCD-F06D7D1975E2}" presName="conn" presStyleLbl="parChTrans1D2" presStyleIdx="0" presStyleCnt="1"/>
      <dgm:spPr/>
    </dgm:pt>
    <dgm:pt modelId="{2A890DB8-A655-49DD-AA3A-3D71A6D2F745}" type="pres">
      <dgm:prSet presAssocID="{97317365-5506-405F-9BCD-F06D7D1975E2}" presName="extraNode" presStyleLbl="node1" presStyleIdx="0" presStyleCnt="4"/>
      <dgm:spPr/>
    </dgm:pt>
    <dgm:pt modelId="{1047BFC4-64F5-4786-B4D8-579C2E04768C}" type="pres">
      <dgm:prSet presAssocID="{97317365-5506-405F-9BCD-F06D7D1975E2}" presName="dstNode" presStyleLbl="node1" presStyleIdx="0" presStyleCnt="4"/>
      <dgm:spPr/>
    </dgm:pt>
    <dgm:pt modelId="{16CFDCB6-8A85-42F9-9BC3-92966BD5BAD8}" type="pres">
      <dgm:prSet presAssocID="{645AC89D-EA77-42B5-8588-BF07D68E3DF7}" presName="text_1" presStyleLbl="node1" presStyleIdx="0" presStyleCnt="4">
        <dgm:presLayoutVars>
          <dgm:bulletEnabled val="1"/>
        </dgm:presLayoutVars>
      </dgm:prSet>
      <dgm:spPr/>
    </dgm:pt>
    <dgm:pt modelId="{F0BDDB8B-2822-4927-8D05-5EC4003CF105}" type="pres">
      <dgm:prSet presAssocID="{645AC89D-EA77-42B5-8588-BF07D68E3DF7}" presName="accent_1" presStyleCnt="0"/>
      <dgm:spPr/>
    </dgm:pt>
    <dgm:pt modelId="{B7BBD5A8-2849-4C2B-85B6-4589A20336A4}" type="pres">
      <dgm:prSet presAssocID="{645AC89D-EA77-42B5-8588-BF07D68E3DF7}" presName="accentRepeatNode" presStyleLbl="solidFgAcc1" presStyleIdx="0" presStyleCnt="4"/>
      <dgm:spPr/>
    </dgm:pt>
    <dgm:pt modelId="{E62C6EA4-5DFF-4DE1-8746-08B2AFF08063}" type="pres">
      <dgm:prSet presAssocID="{E6F8177E-748D-4395-80CB-7810CB3F5A09}" presName="text_2" presStyleLbl="node1" presStyleIdx="1" presStyleCnt="4">
        <dgm:presLayoutVars>
          <dgm:bulletEnabled val="1"/>
        </dgm:presLayoutVars>
      </dgm:prSet>
      <dgm:spPr/>
    </dgm:pt>
    <dgm:pt modelId="{76F269EF-4034-4495-A2FA-B31BF0E7FC92}" type="pres">
      <dgm:prSet presAssocID="{E6F8177E-748D-4395-80CB-7810CB3F5A09}" presName="accent_2" presStyleCnt="0"/>
      <dgm:spPr/>
    </dgm:pt>
    <dgm:pt modelId="{E88AAB54-BF06-4274-BAD2-61602449AD40}" type="pres">
      <dgm:prSet presAssocID="{E6F8177E-748D-4395-80CB-7810CB3F5A09}" presName="accentRepeatNode" presStyleLbl="solidFgAcc1" presStyleIdx="1" presStyleCnt="4"/>
      <dgm:spPr/>
    </dgm:pt>
    <dgm:pt modelId="{08C3CEB3-55D2-40DB-8A75-AC456549BD7C}" type="pres">
      <dgm:prSet presAssocID="{74BE9165-53AF-4E43-B738-D6B07779F870}" presName="text_3" presStyleLbl="node1" presStyleIdx="2" presStyleCnt="4">
        <dgm:presLayoutVars>
          <dgm:bulletEnabled val="1"/>
        </dgm:presLayoutVars>
      </dgm:prSet>
      <dgm:spPr/>
    </dgm:pt>
    <dgm:pt modelId="{44048B6A-1EE4-4E35-9B63-4BA69B186A4F}" type="pres">
      <dgm:prSet presAssocID="{74BE9165-53AF-4E43-B738-D6B07779F870}" presName="accent_3" presStyleCnt="0"/>
      <dgm:spPr/>
    </dgm:pt>
    <dgm:pt modelId="{EC8EDE50-2C2E-4DDA-8EF6-D2FB5737896A}" type="pres">
      <dgm:prSet presAssocID="{74BE9165-53AF-4E43-B738-D6B07779F870}" presName="accentRepeatNode" presStyleLbl="solidFgAcc1" presStyleIdx="2" presStyleCnt="4"/>
      <dgm:spPr/>
    </dgm:pt>
    <dgm:pt modelId="{11EB3D5D-AFF7-4BA6-B84D-2BE99878F82D}" type="pres">
      <dgm:prSet presAssocID="{FF2216A9-B3C7-40C1-A868-F1A2506FF831}" presName="text_4" presStyleLbl="node1" presStyleIdx="3" presStyleCnt="4">
        <dgm:presLayoutVars>
          <dgm:bulletEnabled val="1"/>
        </dgm:presLayoutVars>
      </dgm:prSet>
      <dgm:spPr/>
    </dgm:pt>
    <dgm:pt modelId="{475387F1-A1FA-406E-85EB-7DB5923E4C2B}" type="pres">
      <dgm:prSet presAssocID="{FF2216A9-B3C7-40C1-A868-F1A2506FF831}" presName="accent_4" presStyleCnt="0"/>
      <dgm:spPr/>
    </dgm:pt>
    <dgm:pt modelId="{F8894A09-B510-4910-8FAF-F7EEDC8D8852}" type="pres">
      <dgm:prSet presAssocID="{FF2216A9-B3C7-40C1-A868-F1A2506FF831}" presName="accentRepeatNode" presStyleLbl="solidFgAcc1" presStyleIdx="3" presStyleCnt="4"/>
      <dgm:spPr/>
    </dgm:pt>
  </dgm:ptLst>
  <dgm:cxnLst>
    <dgm:cxn modelId="{F6388505-0372-4343-932A-64F29D6BEE75}" type="presOf" srcId="{645AC89D-EA77-42B5-8588-BF07D68E3DF7}" destId="{16CFDCB6-8A85-42F9-9BC3-92966BD5BAD8}" srcOrd="0" destOrd="0" presId="urn:microsoft.com/office/officeart/2008/layout/VerticalCurvedList"/>
    <dgm:cxn modelId="{7F30860E-F1DC-431D-8650-3DF08D1B45E1}" type="presOf" srcId="{86F2E3CD-C863-40D9-95FE-BE3FAA368C5A}" destId="{77969977-52CC-41F0-A16E-DBBD2031B698}" srcOrd="0" destOrd="0" presId="urn:microsoft.com/office/officeart/2008/layout/VerticalCurvedList"/>
    <dgm:cxn modelId="{08454F23-4D00-4410-A7BA-AAA2FA27E2B2}" srcId="{97317365-5506-405F-9BCD-F06D7D1975E2}" destId="{FF2216A9-B3C7-40C1-A868-F1A2506FF831}" srcOrd="3" destOrd="0" parTransId="{4B3B4835-6593-4798-850C-453F9BFEF2FA}" sibTransId="{A0015953-A946-4B23-96F1-9E580222B2EE}"/>
    <dgm:cxn modelId="{82C62E3E-1BC8-4649-A32F-9B2CBA82E53F}" type="presOf" srcId="{97317365-5506-405F-9BCD-F06D7D1975E2}" destId="{EDF8CEFB-FFEC-4993-9B2F-34B229F28CFA}" srcOrd="0" destOrd="0" presId="urn:microsoft.com/office/officeart/2008/layout/VerticalCurvedList"/>
    <dgm:cxn modelId="{A95F283F-B252-41F5-AB41-A2B46E0484E6}" type="presOf" srcId="{FF2216A9-B3C7-40C1-A868-F1A2506FF831}" destId="{11EB3D5D-AFF7-4BA6-B84D-2BE99878F82D}" srcOrd="0" destOrd="0" presId="urn:microsoft.com/office/officeart/2008/layout/VerticalCurvedList"/>
    <dgm:cxn modelId="{9A2F969C-6F7E-4BDB-B30D-C2AE81A56BD6}" srcId="{97317365-5506-405F-9BCD-F06D7D1975E2}" destId="{74BE9165-53AF-4E43-B738-D6B07779F870}" srcOrd="2" destOrd="0" parTransId="{B7DFDB63-E5D5-4CF2-858C-8E4EF858CC95}" sibTransId="{10EE7F25-2459-48FB-9472-EB77B11F019D}"/>
    <dgm:cxn modelId="{0145F0AE-6AB6-4ACA-9D71-4521F6C4DDB5}" srcId="{97317365-5506-405F-9BCD-F06D7D1975E2}" destId="{645AC89D-EA77-42B5-8588-BF07D68E3DF7}" srcOrd="0" destOrd="0" parTransId="{B6E18036-D315-45D9-809C-8E08C24BF20D}" sibTransId="{86F2E3CD-C863-40D9-95FE-BE3FAA368C5A}"/>
    <dgm:cxn modelId="{392DD0B4-B21C-4356-80DC-D8CF9368CF9F}" type="presOf" srcId="{E6F8177E-748D-4395-80CB-7810CB3F5A09}" destId="{E62C6EA4-5DFF-4DE1-8746-08B2AFF08063}" srcOrd="0" destOrd="0" presId="urn:microsoft.com/office/officeart/2008/layout/VerticalCurvedList"/>
    <dgm:cxn modelId="{6D61E0BE-98BF-4732-8E1E-28643F7323E1}" type="presOf" srcId="{74BE9165-53AF-4E43-B738-D6B07779F870}" destId="{08C3CEB3-55D2-40DB-8A75-AC456549BD7C}" srcOrd="0" destOrd="0" presId="urn:microsoft.com/office/officeart/2008/layout/VerticalCurvedList"/>
    <dgm:cxn modelId="{E4ECFFD3-C6DF-4760-B730-AD455DA38F68}" srcId="{97317365-5506-405F-9BCD-F06D7D1975E2}" destId="{E6F8177E-748D-4395-80CB-7810CB3F5A09}" srcOrd="1" destOrd="0" parTransId="{F3CEB670-900A-46F7-8308-8FC68938B12F}" sibTransId="{5D10FA11-5541-4C1C-AF1F-3A12310EBC69}"/>
    <dgm:cxn modelId="{9960D990-80D1-45EF-8C5F-C903F70F1744}" type="presParOf" srcId="{EDF8CEFB-FFEC-4993-9B2F-34B229F28CFA}" destId="{403E6B8A-A548-4164-8250-1B7744373F62}" srcOrd="0" destOrd="0" presId="urn:microsoft.com/office/officeart/2008/layout/VerticalCurvedList"/>
    <dgm:cxn modelId="{E6FCAC06-374C-4894-915E-782018F0D418}" type="presParOf" srcId="{403E6B8A-A548-4164-8250-1B7744373F62}" destId="{40B87574-CE31-4D23-A743-EE1CD0941D0E}" srcOrd="0" destOrd="0" presId="urn:microsoft.com/office/officeart/2008/layout/VerticalCurvedList"/>
    <dgm:cxn modelId="{0BE0DF58-B981-455A-A85F-1E5D38C4DC65}" type="presParOf" srcId="{40B87574-CE31-4D23-A743-EE1CD0941D0E}" destId="{EF95513A-8D3C-4037-BBD5-DD0FA924E9FD}" srcOrd="0" destOrd="0" presId="urn:microsoft.com/office/officeart/2008/layout/VerticalCurvedList"/>
    <dgm:cxn modelId="{23CAC4C0-67AA-4742-9811-FAAB814350F9}" type="presParOf" srcId="{40B87574-CE31-4D23-A743-EE1CD0941D0E}" destId="{77969977-52CC-41F0-A16E-DBBD2031B698}" srcOrd="1" destOrd="0" presId="urn:microsoft.com/office/officeart/2008/layout/VerticalCurvedList"/>
    <dgm:cxn modelId="{F55621CB-761F-4503-A839-672F66DFE9A2}" type="presParOf" srcId="{40B87574-CE31-4D23-A743-EE1CD0941D0E}" destId="{2A890DB8-A655-49DD-AA3A-3D71A6D2F745}" srcOrd="2" destOrd="0" presId="urn:microsoft.com/office/officeart/2008/layout/VerticalCurvedList"/>
    <dgm:cxn modelId="{33B3F4B7-4DE1-469A-B71B-B03057D64E70}" type="presParOf" srcId="{40B87574-CE31-4D23-A743-EE1CD0941D0E}" destId="{1047BFC4-64F5-4786-B4D8-579C2E04768C}" srcOrd="3" destOrd="0" presId="urn:microsoft.com/office/officeart/2008/layout/VerticalCurvedList"/>
    <dgm:cxn modelId="{0C0F53B7-E57C-4BC1-AC24-1150F3D9E559}" type="presParOf" srcId="{403E6B8A-A548-4164-8250-1B7744373F62}" destId="{16CFDCB6-8A85-42F9-9BC3-92966BD5BAD8}" srcOrd="1" destOrd="0" presId="urn:microsoft.com/office/officeart/2008/layout/VerticalCurvedList"/>
    <dgm:cxn modelId="{06722309-9AE2-41DC-9F9A-AE51BC7B32CA}" type="presParOf" srcId="{403E6B8A-A548-4164-8250-1B7744373F62}" destId="{F0BDDB8B-2822-4927-8D05-5EC4003CF105}" srcOrd="2" destOrd="0" presId="urn:microsoft.com/office/officeart/2008/layout/VerticalCurvedList"/>
    <dgm:cxn modelId="{DA4E19C7-D000-40A1-89C0-35BCEEC4E691}" type="presParOf" srcId="{F0BDDB8B-2822-4927-8D05-5EC4003CF105}" destId="{B7BBD5A8-2849-4C2B-85B6-4589A20336A4}" srcOrd="0" destOrd="0" presId="urn:microsoft.com/office/officeart/2008/layout/VerticalCurvedList"/>
    <dgm:cxn modelId="{E9C165B3-0CC0-4A8E-8E53-53FC9AF39D41}" type="presParOf" srcId="{403E6B8A-A548-4164-8250-1B7744373F62}" destId="{E62C6EA4-5DFF-4DE1-8746-08B2AFF08063}" srcOrd="3" destOrd="0" presId="urn:microsoft.com/office/officeart/2008/layout/VerticalCurvedList"/>
    <dgm:cxn modelId="{F254B2AB-DD1C-4546-8267-9721DB38669F}" type="presParOf" srcId="{403E6B8A-A548-4164-8250-1B7744373F62}" destId="{76F269EF-4034-4495-A2FA-B31BF0E7FC92}" srcOrd="4" destOrd="0" presId="urn:microsoft.com/office/officeart/2008/layout/VerticalCurvedList"/>
    <dgm:cxn modelId="{A3E34535-177F-4A63-89D6-464765BC3B28}" type="presParOf" srcId="{76F269EF-4034-4495-A2FA-B31BF0E7FC92}" destId="{E88AAB54-BF06-4274-BAD2-61602449AD40}" srcOrd="0" destOrd="0" presId="urn:microsoft.com/office/officeart/2008/layout/VerticalCurvedList"/>
    <dgm:cxn modelId="{48FC2E33-873F-4469-8773-8AA2AE974BF5}" type="presParOf" srcId="{403E6B8A-A548-4164-8250-1B7744373F62}" destId="{08C3CEB3-55D2-40DB-8A75-AC456549BD7C}" srcOrd="5" destOrd="0" presId="urn:microsoft.com/office/officeart/2008/layout/VerticalCurvedList"/>
    <dgm:cxn modelId="{75ED6694-4CBD-4884-8F89-8AF3D72C46D8}" type="presParOf" srcId="{403E6B8A-A548-4164-8250-1B7744373F62}" destId="{44048B6A-1EE4-4E35-9B63-4BA69B186A4F}" srcOrd="6" destOrd="0" presId="urn:microsoft.com/office/officeart/2008/layout/VerticalCurvedList"/>
    <dgm:cxn modelId="{1D1AB1F5-8E3B-4719-9194-5F7C071AFB2C}" type="presParOf" srcId="{44048B6A-1EE4-4E35-9B63-4BA69B186A4F}" destId="{EC8EDE50-2C2E-4DDA-8EF6-D2FB5737896A}" srcOrd="0" destOrd="0" presId="urn:microsoft.com/office/officeart/2008/layout/VerticalCurvedList"/>
    <dgm:cxn modelId="{6EA71C52-EE18-4406-885D-33EB84B6EAB6}" type="presParOf" srcId="{403E6B8A-A548-4164-8250-1B7744373F62}" destId="{11EB3D5D-AFF7-4BA6-B84D-2BE99878F82D}" srcOrd="7" destOrd="0" presId="urn:microsoft.com/office/officeart/2008/layout/VerticalCurvedList"/>
    <dgm:cxn modelId="{881BE480-0113-4E35-9A32-38325AB710A5}" type="presParOf" srcId="{403E6B8A-A548-4164-8250-1B7744373F62}" destId="{475387F1-A1FA-406E-85EB-7DB5923E4C2B}" srcOrd="8" destOrd="0" presId="urn:microsoft.com/office/officeart/2008/layout/VerticalCurvedList"/>
    <dgm:cxn modelId="{111E65F5-7D91-4680-9111-44A7BB7E1F78}" type="presParOf" srcId="{475387F1-A1FA-406E-85EB-7DB5923E4C2B}" destId="{F8894A09-B510-4910-8FAF-F7EEDC8D885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851BA0-53FF-422F-907F-1F515CA34B42}" type="doc">
      <dgm:prSet loTypeId="urn:microsoft.com/office/officeart/2005/8/layout/vList5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F123AA1-10FE-4106-9E9A-AA4BC3CCCBFB}">
      <dgm:prSet phldrT="[Text]" custT="1"/>
      <dgm:spPr/>
      <dgm:t>
        <a:bodyPr/>
        <a:lstStyle/>
        <a:p>
          <a:r>
            <a:rPr lang="en-US" sz="2000" dirty="0"/>
            <a:t>Data Extensions</a:t>
          </a:r>
        </a:p>
      </dgm:t>
    </dgm:pt>
    <dgm:pt modelId="{B8E0827D-FDDA-4092-BF7C-895791CC24DA}" type="parTrans" cxnId="{7564ACC2-ADE8-482E-AC8B-BE1E763B905D}">
      <dgm:prSet/>
      <dgm:spPr/>
      <dgm:t>
        <a:bodyPr/>
        <a:lstStyle/>
        <a:p>
          <a:endParaRPr lang="en-US"/>
        </a:p>
      </dgm:t>
    </dgm:pt>
    <dgm:pt modelId="{811A77E2-4D15-42B1-BB3A-BF8D2AE91F1A}" type="sibTrans" cxnId="{7564ACC2-ADE8-482E-AC8B-BE1E763B905D}">
      <dgm:prSet/>
      <dgm:spPr/>
      <dgm:t>
        <a:bodyPr/>
        <a:lstStyle/>
        <a:p>
          <a:endParaRPr lang="en-US"/>
        </a:p>
      </dgm:t>
    </dgm:pt>
    <dgm:pt modelId="{FD9EE466-E67D-427F-930F-41B5D403D696}">
      <dgm:prSet phldrT="[Text]" custT="1"/>
      <dgm:spPr/>
      <dgm:t>
        <a:bodyPr/>
        <a:lstStyle/>
        <a:p>
          <a:r>
            <a:rPr lang="en-US" sz="1200" dirty="0"/>
            <a:t>Extending the data model using Local ref and Local Ref Table</a:t>
          </a:r>
        </a:p>
      </dgm:t>
    </dgm:pt>
    <dgm:pt modelId="{A0E3AFAF-99F8-4E8E-B909-AE7F786B8C1C}" type="parTrans" cxnId="{D3C938C0-B0BE-4B9C-A9F9-FE60BD580036}">
      <dgm:prSet/>
      <dgm:spPr/>
      <dgm:t>
        <a:bodyPr/>
        <a:lstStyle/>
        <a:p>
          <a:endParaRPr lang="en-US"/>
        </a:p>
      </dgm:t>
    </dgm:pt>
    <dgm:pt modelId="{F3DB9F3D-241C-4158-B10F-B91F161F43F7}" type="sibTrans" cxnId="{D3C938C0-B0BE-4B9C-A9F9-FE60BD580036}">
      <dgm:prSet/>
      <dgm:spPr/>
      <dgm:t>
        <a:bodyPr/>
        <a:lstStyle/>
        <a:p>
          <a:endParaRPr lang="en-US"/>
        </a:p>
      </dgm:t>
    </dgm:pt>
    <dgm:pt modelId="{43A40DD6-834D-4EB7-97A0-1672FF9CDEA3}">
      <dgm:prSet phldrT="[Text]" custT="1"/>
      <dgm:spPr/>
      <dgm:t>
        <a:bodyPr/>
        <a:lstStyle/>
        <a:p>
          <a:r>
            <a:rPr lang="en-US" sz="2000" dirty="0"/>
            <a:t>Data Validation and Defaulting</a:t>
          </a:r>
        </a:p>
      </dgm:t>
    </dgm:pt>
    <dgm:pt modelId="{344349A6-DFEB-490B-91E2-30B6C4EB1D8A}" type="parTrans" cxnId="{130CDC6D-BFC4-434B-8428-CFC38A4F2461}">
      <dgm:prSet/>
      <dgm:spPr/>
      <dgm:t>
        <a:bodyPr/>
        <a:lstStyle/>
        <a:p>
          <a:endParaRPr lang="en-US"/>
        </a:p>
      </dgm:t>
    </dgm:pt>
    <dgm:pt modelId="{A62CB4C9-45CC-4C43-B0D5-4C4898149855}" type="sibTrans" cxnId="{130CDC6D-BFC4-434B-8428-CFC38A4F2461}">
      <dgm:prSet/>
      <dgm:spPr/>
      <dgm:t>
        <a:bodyPr/>
        <a:lstStyle/>
        <a:p>
          <a:endParaRPr lang="en-US"/>
        </a:p>
      </dgm:t>
    </dgm:pt>
    <dgm:pt modelId="{8EE56527-2758-4069-8197-33E64E37ABF1}">
      <dgm:prSet phldrT="[Text]" custT="1"/>
      <dgm:spPr/>
      <dgm:t>
        <a:bodyPr/>
        <a:lstStyle/>
        <a:p>
          <a:r>
            <a:rPr lang="en-US" sz="1200" dirty="0"/>
            <a:t>Configuration of Rules to validate and default IRIS API request fields</a:t>
          </a:r>
        </a:p>
      </dgm:t>
    </dgm:pt>
    <dgm:pt modelId="{8F8F2162-8DD6-45F5-879A-15CEE85663A5}" type="parTrans" cxnId="{C834579C-B95A-4EED-9C41-819BF74388C0}">
      <dgm:prSet/>
      <dgm:spPr/>
      <dgm:t>
        <a:bodyPr/>
        <a:lstStyle/>
        <a:p>
          <a:endParaRPr lang="en-US"/>
        </a:p>
      </dgm:t>
    </dgm:pt>
    <dgm:pt modelId="{DE399D71-6C33-42FC-8A3F-AB9A4E475673}" type="sibTrans" cxnId="{C834579C-B95A-4EED-9C41-819BF74388C0}">
      <dgm:prSet/>
      <dgm:spPr/>
      <dgm:t>
        <a:bodyPr/>
        <a:lstStyle/>
        <a:p>
          <a:endParaRPr lang="en-US"/>
        </a:p>
      </dgm:t>
    </dgm:pt>
    <dgm:pt modelId="{77A6DEB7-7D62-4643-BBAF-C42E9326220E}">
      <dgm:prSet phldrT="[Text]" custT="1"/>
      <dgm:spPr/>
      <dgm:t>
        <a:bodyPr/>
        <a:lstStyle/>
        <a:p>
          <a:r>
            <a:rPr lang="en-US" sz="1200" dirty="0"/>
            <a:t>Uses Rules Engine / </a:t>
          </a:r>
          <a:r>
            <a:rPr lang="en-US" sz="1200" dirty="0" err="1"/>
            <a:t>RegEx</a:t>
          </a:r>
          <a:r>
            <a:rPr lang="en-US" sz="1200" dirty="0"/>
            <a:t>  / Python Script</a:t>
          </a:r>
        </a:p>
      </dgm:t>
    </dgm:pt>
    <dgm:pt modelId="{28347628-E01C-4B84-8176-88E34C312620}" type="parTrans" cxnId="{B26D05DC-3746-4F8A-AC58-B59B8780FFD6}">
      <dgm:prSet/>
      <dgm:spPr/>
      <dgm:t>
        <a:bodyPr/>
        <a:lstStyle/>
        <a:p>
          <a:endParaRPr lang="en-US"/>
        </a:p>
      </dgm:t>
    </dgm:pt>
    <dgm:pt modelId="{887C3A7E-D7E7-4F44-857E-E6DD2C96A198}" type="sibTrans" cxnId="{B26D05DC-3746-4F8A-AC58-B59B8780FFD6}">
      <dgm:prSet/>
      <dgm:spPr/>
      <dgm:t>
        <a:bodyPr/>
        <a:lstStyle/>
        <a:p>
          <a:endParaRPr lang="en-US"/>
        </a:p>
      </dgm:t>
    </dgm:pt>
    <dgm:pt modelId="{96F22779-DAA2-4B21-ABE5-E2BDFE3F2311}">
      <dgm:prSet phldrT="[Text]" custT="1"/>
      <dgm:spPr/>
      <dgm:t>
        <a:bodyPr/>
        <a:lstStyle/>
        <a:p>
          <a:r>
            <a:rPr lang="en-US" sz="2000" dirty="0"/>
            <a:t>Integrations</a:t>
          </a:r>
        </a:p>
      </dgm:t>
    </dgm:pt>
    <dgm:pt modelId="{D4B717BE-5775-4A0B-98D0-357910617E4F}" type="parTrans" cxnId="{D66CB8C3-86BC-4A84-BEB5-94CEB872EAFD}">
      <dgm:prSet/>
      <dgm:spPr/>
      <dgm:t>
        <a:bodyPr/>
        <a:lstStyle/>
        <a:p>
          <a:endParaRPr lang="en-US"/>
        </a:p>
      </dgm:t>
    </dgm:pt>
    <dgm:pt modelId="{AC908189-AC6D-47AE-B604-507FA1A093D3}" type="sibTrans" cxnId="{D66CB8C3-86BC-4A84-BEB5-94CEB872EAFD}">
      <dgm:prSet/>
      <dgm:spPr/>
      <dgm:t>
        <a:bodyPr/>
        <a:lstStyle/>
        <a:p>
          <a:endParaRPr lang="en-US"/>
        </a:p>
      </dgm:t>
    </dgm:pt>
    <dgm:pt modelId="{AA173985-8717-49B2-A3B4-794D27961B09}">
      <dgm:prSet phldrT="[Text]" custT="1"/>
      <dgm:spPr/>
      <dgm:t>
        <a:bodyPr/>
        <a:lstStyle/>
        <a:p>
          <a:r>
            <a:rPr lang="en-US" sz="1200" dirty="0"/>
            <a:t>Application specific configuration via work bench or Browser</a:t>
          </a:r>
        </a:p>
      </dgm:t>
    </dgm:pt>
    <dgm:pt modelId="{8D0777E1-C433-455B-8701-19A7F56D715B}" type="parTrans" cxnId="{47AD18E5-AB54-4A41-B163-1EC1968E659A}">
      <dgm:prSet/>
      <dgm:spPr/>
      <dgm:t>
        <a:bodyPr/>
        <a:lstStyle/>
        <a:p>
          <a:endParaRPr lang="en-US"/>
        </a:p>
      </dgm:t>
    </dgm:pt>
    <dgm:pt modelId="{BC5A9B04-44E7-4877-861B-CBDAE2E6F18E}" type="sibTrans" cxnId="{47AD18E5-AB54-4A41-B163-1EC1968E659A}">
      <dgm:prSet/>
      <dgm:spPr/>
      <dgm:t>
        <a:bodyPr/>
        <a:lstStyle/>
        <a:p>
          <a:endParaRPr lang="en-US"/>
        </a:p>
      </dgm:t>
    </dgm:pt>
    <dgm:pt modelId="{77992216-F3EB-4A22-914F-B4AE98A53723}">
      <dgm:prSet phldrT="[Text]" custT="1"/>
      <dgm:spPr/>
      <dgm:t>
        <a:bodyPr/>
        <a:lstStyle/>
        <a:p>
          <a:r>
            <a:rPr lang="en-US" sz="2000" dirty="0"/>
            <a:t>Reporting</a:t>
          </a:r>
        </a:p>
      </dgm:t>
    </dgm:pt>
    <dgm:pt modelId="{DFACC766-878A-4185-B1A5-6A80A28753B7}" type="parTrans" cxnId="{301BBB92-90EF-45F0-AD6E-5E7E2A280938}">
      <dgm:prSet/>
      <dgm:spPr/>
      <dgm:t>
        <a:bodyPr/>
        <a:lstStyle/>
        <a:p>
          <a:endParaRPr lang="en-US"/>
        </a:p>
      </dgm:t>
    </dgm:pt>
    <dgm:pt modelId="{FB87DDCF-81F4-4F56-9F9E-027CF1A7F9A9}" type="sibTrans" cxnId="{301BBB92-90EF-45F0-AD6E-5E7E2A280938}">
      <dgm:prSet/>
      <dgm:spPr/>
      <dgm:t>
        <a:bodyPr/>
        <a:lstStyle/>
        <a:p>
          <a:endParaRPr lang="en-US"/>
        </a:p>
      </dgm:t>
    </dgm:pt>
    <dgm:pt modelId="{8D63739C-0AF7-4606-82D3-45EB132FC6EC}">
      <dgm:prSet phldrT="[Text]" custT="1"/>
      <dgm:spPr/>
      <dgm:t>
        <a:bodyPr/>
        <a:lstStyle/>
        <a:p>
          <a:r>
            <a:rPr lang="en-US" sz="2000" dirty="0"/>
            <a:t>Application</a:t>
          </a:r>
        </a:p>
      </dgm:t>
    </dgm:pt>
    <dgm:pt modelId="{80A9B341-8FDA-46B8-90BA-0C04E4CE5C9F}" type="parTrans" cxnId="{D55D3AB7-BA58-42AE-9DD7-301AC4454EED}">
      <dgm:prSet/>
      <dgm:spPr/>
      <dgm:t>
        <a:bodyPr/>
        <a:lstStyle/>
        <a:p>
          <a:endParaRPr lang="en-US"/>
        </a:p>
      </dgm:t>
    </dgm:pt>
    <dgm:pt modelId="{BFF64B13-E2E0-495E-9AD8-47F0F212F57A}" type="sibTrans" cxnId="{D55D3AB7-BA58-42AE-9DD7-301AC4454EED}">
      <dgm:prSet/>
      <dgm:spPr/>
      <dgm:t>
        <a:bodyPr/>
        <a:lstStyle/>
        <a:p>
          <a:endParaRPr lang="en-US"/>
        </a:p>
      </dgm:t>
    </dgm:pt>
    <dgm:pt modelId="{5D27469B-C21F-4C9E-8009-22E377BF3E8A}">
      <dgm:prSet phldrT="[Text]" custT="1"/>
      <dgm:spPr/>
      <dgm:t>
        <a:bodyPr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rgbClr val="000048">
                  <a:hueOff val="0"/>
                  <a:satOff val="0"/>
                  <a:lumOff val="0"/>
                  <a:alphaOff val="0"/>
                </a:srgbClr>
              </a:solidFill>
              <a:latin typeface="Arial" panose="020B0604020202020204"/>
              <a:ea typeface="+mn-ea"/>
              <a:cs typeface="+mn-cs"/>
            </a:rPr>
            <a:t>API / Event Framework</a:t>
          </a:r>
        </a:p>
      </dgm:t>
    </dgm:pt>
    <dgm:pt modelId="{87B09A01-F3DD-4DA2-BE1F-34359F6DE70D}" type="parTrans" cxnId="{D7AB7F7E-588A-42EB-B4CF-2FEB9E2B1A04}">
      <dgm:prSet/>
      <dgm:spPr/>
      <dgm:t>
        <a:bodyPr/>
        <a:lstStyle/>
        <a:p>
          <a:endParaRPr lang="en-US"/>
        </a:p>
      </dgm:t>
    </dgm:pt>
    <dgm:pt modelId="{F8C699D1-E554-4885-BF36-64406C7FEC18}" type="sibTrans" cxnId="{D7AB7F7E-588A-42EB-B4CF-2FEB9E2B1A04}">
      <dgm:prSet/>
      <dgm:spPr/>
      <dgm:t>
        <a:bodyPr/>
        <a:lstStyle/>
        <a:p>
          <a:endParaRPr lang="en-US"/>
        </a:p>
      </dgm:t>
    </dgm:pt>
    <dgm:pt modelId="{7EB75490-6464-4779-A286-E13CEDE813EF}">
      <dgm:prSet phldrT="[Text]" custT="1"/>
      <dgm:spPr/>
      <dgm:t>
        <a:bodyPr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rgbClr val="000048">
                  <a:hueOff val="0"/>
                  <a:satOff val="0"/>
                  <a:lumOff val="0"/>
                  <a:alphaOff val="0"/>
                </a:srgbClr>
              </a:solidFill>
              <a:latin typeface="Arial" panose="020B0604020202020204"/>
              <a:ea typeface="+mn-ea"/>
              <a:cs typeface="+mn-cs"/>
            </a:rPr>
            <a:t>Adapter Micro services</a:t>
          </a:r>
        </a:p>
      </dgm:t>
    </dgm:pt>
    <dgm:pt modelId="{FDE45E9C-113A-4D8A-A43D-A7AF6833BFF6}" type="parTrans" cxnId="{94478C76-FD6C-4CC3-B504-3FA095251275}">
      <dgm:prSet/>
      <dgm:spPr/>
      <dgm:t>
        <a:bodyPr/>
        <a:lstStyle/>
        <a:p>
          <a:endParaRPr lang="en-US"/>
        </a:p>
      </dgm:t>
    </dgm:pt>
    <dgm:pt modelId="{9D5C84A2-EAD3-4339-8A1C-1B5B5199B7DC}" type="sibTrans" cxnId="{94478C76-FD6C-4CC3-B504-3FA095251275}">
      <dgm:prSet/>
      <dgm:spPr/>
      <dgm:t>
        <a:bodyPr/>
        <a:lstStyle/>
        <a:p>
          <a:endParaRPr lang="en-US"/>
        </a:p>
      </dgm:t>
    </dgm:pt>
    <dgm:pt modelId="{30A6A9D4-3E13-4464-A995-6087D29922A6}">
      <dgm:prSet phldrT="[Text]" custT="1"/>
      <dgm:spPr/>
      <dgm:t>
        <a:bodyPr/>
        <a:lstStyle/>
        <a:p>
          <a:r>
            <a:rPr lang="en-US" sz="1200" dirty="0"/>
            <a:t>Reporting via Operational Datastore / TDH</a:t>
          </a:r>
        </a:p>
      </dgm:t>
    </dgm:pt>
    <dgm:pt modelId="{DF185EBF-98E6-4ED5-B687-5AF690BF8390}" type="parTrans" cxnId="{5517B381-FDAA-4829-8843-D2FAC38FFF3C}">
      <dgm:prSet/>
      <dgm:spPr/>
      <dgm:t>
        <a:bodyPr/>
        <a:lstStyle/>
        <a:p>
          <a:endParaRPr lang="en-US"/>
        </a:p>
      </dgm:t>
    </dgm:pt>
    <dgm:pt modelId="{8AC046C6-017D-480E-8D5C-B6294610263C}" type="sibTrans" cxnId="{5517B381-FDAA-4829-8843-D2FAC38FFF3C}">
      <dgm:prSet/>
      <dgm:spPr/>
      <dgm:t>
        <a:bodyPr/>
        <a:lstStyle/>
        <a:p>
          <a:endParaRPr lang="en-US"/>
        </a:p>
      </dgm:t>
    </dgm:pt>
    <dgm:pt modelId="{0946D943-1B5B-4FEA-8A1C-42B2D1871B2D}" type="pres">
      <dgm:prSet presAssocID="{1C851BA0-53FF-422F-907F-1F515CA34B42}" presName="Name0" presStyleCnt="0">
        <dgm:presLayoutVars>
          <dgm:dir/>
          <dgm:animLvl val="lvl"/>
          <dgm:resizeHandles val="exact"/>
        </dgm:presLayoutVars>
      </dgm:prSet>
      <dgm:spPr/>
    </dgm:pt>
    <dgm:pt modelId="{ED8ADE20-8DE0-4D16-A2EA-8EFDBA6CA0DE}" type="pres">
      <dgm:prSet presAssocID="{0F123AA1-10FE-4106-9E9A-AA4BC3CCCBFB}" presName="linNode" presStyleCnt="0"/>
      <dgm:spPr/>
    </dgm:pt>
    <dgm:pt modelId="{83DDABBC-F8F8-43D0-9FFD-4D85177C3493}" type="pres">
      <dgm:prSet presAssocID="{0F123AA1-10FE-4106-9E9A-AA4BC3CCCBFB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4A56473A-E6E0-444B-92C1-5C182845BC7C}" type="pres">
      <dgm:prSet presAssocID="{0F123AA1-10FE-4106-9E9A-AA4BC3CCCBFB}" presName="descendantText" presStyleLbl="alignAccFollowNode1" presStyleIdx="0" presStyleCnt="5">
        <dgm:presLayoutVars>
          <dgm:bulletEnabled val="1"/>
        </dgm:presLayoutVars>
      </dgm:prSet>
      <dgm:spPr/>
    </dgm:pt>
    <dgm:pt modelId="{53E5F31D-3113-4DC7-8929-9F71998F7F2C}" type="pres">
      <dgm:prSet presAssocID="{811A77E2-4D15-42B1-BB3A-BF8D2AE91F1A}" presName="sp" presStyleCnt="0"/>
      <dgm:spPr/>
    </dgm:pt>
    <dgm:pt modelId="{E02300E3-5AC5-4102-8B59-4A268360BD83}" type="pres">
      <dgm:prSet presAssocID="{43A40DD6-834D-4EB7-97A0-1672FF9CDEA3}" presName="linNode" presStyleCnt="0"/>
      <dgm:spPr/>
    </dgm:pt>
    <dgm:pt modelId="{257EDED8-8143-42FD-BEDB-33FB622CE541}" type="pres">
      <dgm:prSet presAssocID="{43A40DD6-834D-4EB7-97A0-1672FF9CDEA3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ADF9AC46-03A6-4CBC-A83F-77E8E1819C83}" type="pres">
      <dgm:prSet presAssocID="{43A40DD6-834D-4EB7-97A0-1672FF9CDEA3}" presName="descendantText" presStyleLbl="alignAccFollowNode1" presStyleIdx="1" presStyleCnt="5">
        <dgm:presLayoutVars>
          <dgm:bulletEnabled val="1"/>
        </dgm:presLayoutVars>
      </dgm:prSet>
      <dgm:spPr/>
    </dgm:pt>
    <dgm:pt modelId="{A33854B8-B7EC-4523-8755-71E1DF7ED8FB}" type="pres">
      <dgm:prSet presAssocID="{A62CB4C9-45CC-4C43-B0D5-4C4898149855}" presName="sp" presStyleCnt="0"/>
      <dgm:spPr/>
    </dgm:pt>
    <dgm:pt modelId="{6DFDA875-8A04-4C8B-B3B3-96FE676C9BFF}" type="pres">
      <dgm:prSet presAssocID="{96F22779-DAA2-4B21-ABE5-E2BDFE3F2311}" presName="linNode" presStyleCnt="0"/>
      <dgm:spPr/>
    </dgm:pt>
    <dgm:pt modelId="{FE13D6B5-0397-4735-8147-C4EB32228563}" type="pres">
      <dgm:prSet presAssocID="{96F22779-DAA2-4B21-ABE5-E2BDFE3F2311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76C6BA4D-2FAD-4B04-9386-9F450361FA88}" type="pres">
      <dgm:prSet presAssocID="{96F22779-DAA2-4B21-ABE5-E2BDFE3F2311}" presName="descendantText" presStyleLbl="alignAccFollowNode1" presStyleIdx="2" presStyleCnt="5">
        <dgm:presLayoutVars>
          <dgm:bulletEnabled val="1"/>
        </dgm:presLayoutVars>
      </dgm:prSet>
      <dgm:spPr/>
    </dgm:pt>
    <dgm:pt modelId="{E403008C-80D1-4A40-A7D9-5EA9347049CC}" type="pres">
      <dgm:prSet presAssocID="{AC908189-AC6D-47AE-B604-507FA1A093D3}" presName="sp" presStyleCnt="0"/>
      <dgm:spPr/>
    </dgm:pt>
    <dgm:pt modelId="{3ED5B05E-DB3F-4516-AE81-39B718C0F0E8}" type="pres">
      <dgm:prSet presAssocID="{77992216-F3EB-4A22-914F-B4AE98A53723}" presName="linNode" presStyleCnt="0"/>
      <dgm:spPr/>
    </dgm:pt>
    <dgm:pt modelId="{46CE15A2-B6D4-44AE-938E-EC462A610057}" type="pres">
      <dgm:prSet presAssocID="{77992216-F3EB-4A22-914F-B4AE98A53723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F39E4238-5E4A-40CC-B689-8DB241ADB99E}" type="pres">
      <dgm:prSet presAssocID="{77992216-F3EB-4A22-914F-B4AE98A53723}" presName="descendantText" presStyleLbl="alignAccFollowNode1" presStyleIdx="3" presStyleCnt="5" custLinFactNeighborY="0">
        <dgm:presLayoutVars>
          <dgm:bulletEnabled val="1"/>
        </dgm:presLayoutVars>
      </dgm:prSet>
      <dgm:spPr/>
    </dgm:pt>
    <dgm:pt modelId="{00333EE4-FB56-46FE-92E0-BB7FBCC1CE56}" type="pres">
      <dgm:prSet presAssocID="{FB87DDCF-81F4-4F56-9F9E-027CF1A7F9A9}" presName="sp" presStyleCnt="0"/>
      <dgm:spPr/>
    </dgm:pt>
    <dgm:pt modelId="{523557FB-CA59-4271-A970-638CBC6AC44A}" type="pres">
      <dgm:prSet presAssocID="{8D63739C-0AF7-4606-82D3-45EB132FC6EC}" presName="linNode" presStyleCnt="0"/>
      <dgm:spPr/>
    </dgm:pt>
    <dgm:pt modelId="{CC6E1B88-07F5-41DF-82ED-9489E62729E8}" type="pres">
      <dgm:prSet presAssocID="{8D63739C-0AF7-4606-82D3-45EB132FC6EC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68832405-D8FC-474E-B960-1827E8D30F18}" type="pres">
      <dgm:prSet presAssocID="{8D63739C-0AF7-4606-82D3-45EB132FC6EC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EB9D4E24-EADB-4620-996B-CDBDD737F585}" type="presOf" srcId="{43A40DD6-834D-4EB7-97A0-1672FF9CDEA3}" destId="{257EDED8-8143-42FD-BEDB-33FB622CE541}" srcOrd="0" destOrd="0" presId="urn:microsoft.com/office/officeart/2005/8/layout/vList5"/>
    <dgm:cxn modelId="{F2F20B2C-073D-490D-9556-C9393CB4C177}" type="presOf" srcId="{5D27469B-C21F-4C9E-8009-22E377BF3E8A}" destId="{76C6BA4D-2FAD-4B04-9386-9F450361FA88}" srcOrd="0" destOrd="0" presId="urn:microsoft.com/office/officeart/2005/8/layout/vList5"/>
    <dgm:cxn modelId="{4DCBCA3C-68BA-42FC-81EB-5AFE41E102B4}" type="presOf" srcId="{1C851BA0-53FF-422F-907F-1F515CA34B42}" destId="{0946D943-1B5B-4FEA-8A1C-42B2D1871B2D}" srcOrd="0" destOrd="0" presId="urn:microsoft.com/office/officeart/2005/8/layout/vList5"/>
    <dgm:cxn modelId="{0D110C5B-AFA7-43DC-83CC-339F1B72F547}" type="presOf" srcId="{8EE56527-2758-4069-8197-33E64E37ABF1}" destId="{ADF9AC46-03A6-4CBC-A83F-77E8E1819C83}" srcOrd="0" destOrd="0" presId="urn:microsoft.com/office/officeart/2005/8/layout/vList5"/>
    <dgm:cxn modelId="{B0FCCD41-DF5E-40EC-8EC0-A4EB44574023}" type="presOf" srcId="{AA173985-8717-49B2-A3B4-794D27961B09}" destId="{68832405-D8FC-474E-B960-1827E8D30F18}" srcOrd="0" destOrd="0" presId="urn:microsoft.com/office/officeart/2005/8/layout/vList5"/>
    <dgm:cxn modelId="{9BF6E461-9E7F-4D32-BE5D-54EDE3B7D4F6}" type="presOf" srcId="{FD9EE466-E67D-427F-930F-41B5D403D696}" destId="{4A56473A-E6E0-444B-92C1-5C182845BC7C}" srcOrd="0" destOrd="0" presId="urn:microsoft.com/office/officeart/2005/8/layout/vList5"/>
    <dgm:cxn modelId="{92C82D49-CEC6-4179-92A3-55B5E576CE3F}" type="presOf" srcId="{8D63739C-0AF7-4606-82D3-45EB132FC6EC}" destId="{CC6E1B88-07F5-41DF-82ED-9489E62729E8}" srcOrd="0" destOrd="0" presId="urn:microsoft.com/office/officeart/2005/8/layout/vList5"/>
    <dgm:cxn modelId="{130CDC6D-BFC4-434B-8428-CFC38A4F2461}" srcId="{1C851BA0-53FF-422F-907F-1F515CA34B42}" destId="{43A40DD6-834D-4EB7-97A0-1672FF9CDEA3}" srcOrd="1" destOrd="0" parTransId="{344349A6-DFEB-490B-91E2-30B6C4EB1D8A}" sibTransId="{A62CB4C9-45CC-4C43-B0D5-4C4898149855}"/>
    <dgm:cxn modelId="{94478C76-FD6C-4CC3-B504-3FA095251275}" srcId="{96F22779-DAA2-4B21-ABE5-E2BDFE3F2311}" destId="{7EB75490-6464-4779-A286-E13CEDE813EF}" srcOrd="1" destOrd="0" parTransId="{FDE45E9C-113A-4D8A-A43D-A7AF6833BFF6}" sibTransId="{9D5C84A2-EAD3-4339-8A1C-1B5B5199B7DC}"/>
    <dgm:cxn modelId="{D7AB7F7E-588A-42EB-B4CF-2FEB9E2B1A04}" srcId="{96F22779-DAA2-4B21-ABE5-E2BDFE3F2311}" destId="{5D27469B-C21F-4C9E-8009-22E377BF3E8A}" srcOrd="0" destOrd="0" parTransId="{87B09A01-F3DD-4DA2-BE1F-34359F6DE70D}" sibTransId="{F8C699D1-E554-4885-BF36-64406C7FEC18}"/>
    <dgm:cxn modelId="{1FF53480-8F27-4FDD-BDFA-9EE9448F150E}" type="presOf" srcId="{77A6DEB7-7D62-4643-BBAF-C42E9326220E}" destId="{ADF9AC46-03A6-4CBC-A83F-77E8E1819C83}" srcOrd="0" destOrd="1" presId="urn:microsoft.com/office/officeart/2005/8/layout/vList5"/>
    <dgm:cxn modelId="{5517B381-FDAA-4829-8843-D2FAC38FFF3C}" srcId="{77992216-F3EB-4A22-914F-B4AE98A53723}" destId="{30A6A9D4-3E13-4464-A995-6087D29922A6}" srcOrd="0" destOrd="0" parTransId="{DF185EBF-98E6-4ED5-B687-5AF690BF8390}" sibTransId="{8AC046C6-017D-480E-8D5C-B6294610263C}"/>
    <dgm:cxn modelId="{301BBB92-90EF-45F0-AD6E-5E7E2A280938}" srcId="{1C851BA0-53FF-422F-907F-1F515CA34B42}" destId="{77992216-F3EB-4A22-914F-B4AE98A53723}" srcOrd="3" destOrd="0" parTransId="{DFACC766-878A-4185-B1A5-6A80A28753B7}" sibTransId="{FB87DDCF-81F4-4F56-9F9E-027CF1A7F9A9}"/>
    <dgm:cxn modelId="{C834579C-B95A-4EED-9C41-819BF74388C0}" srcId="{43A40DD6-834D-4EB7-97A0-1672FF9CDEA3}" destId="{8EE56527-2758-4069-8197-33E64E37ABF1}" srcOrd="0" destOrd="0" parTransId="{8F8F2162-8DD6-45F5-879A-15CEE85663A5}" sibTransId="{DE399D71-6C33-42FC-8A3F-AB9A4E475673}"/>
    <dgm:cxn modelId="{D55D3AB7-BA58-42AE-9DD7-301AC4454EED}" srcId="{1C851BA0-53FF-422F-907F-1F515CA34B42}" destId="{8D63739C-0AF7-4606-82D3-45EB132FC6EC}" srcOrd="4" destOrd="0" parTransId="{80A9B341-8FDA-46B8-90BA-0C04E4CE5C9F}" sibTransId="{BFF64B13-E2E0-495E-9AD8-47F0F212F57A}"/>
    <dgm:cxn modelId="{1976CEBD-C5A9-4302-A502-1327D0970EFF}" type="presOf" srcId="{96F22779-DAA2-4B21-ABE5-E2BDFE3F2311}" destId="{FE13D6B5-0397-4735-8147-C4EB32228563}" srcOrd="0" destOrd="0" presId="urn:microsoft.com/office/officeart/2005/8/layout/vList5"/>
    <dgm:cxn modelId="{D3C938C0-B0BE-4B9C-A9F9-FE60BD580036}" srcId="{0F123AA1-10FE-4106-9E9A-AA4BC3CCCBFB}" destId="{FD9EE466-E67D-427F-930F-41B5D403D696}" srcOrd="0" destOrd="0" parTransId="{A0E3AFAF-99F8-4E8E-B909-AE7F786B8C1C}" sibTransId="{F3DB9F3D-241C-4158-B10F-B91F161F43F7}"/>
    <dgm:cxn modelId="{7564ACC2-ADE8-482E-AC8B-BE1E763B905D}" srcId="{1C851BA0-53FF-422F-907F-1F515CA34B42}" destId="{0F123AA1-10FE-4106-9E9A-AA4BC3CCCBFB}" srcOrd="0" destOrd="0" parTransId="{B8E0827D-FDDA-4092-BF7C-895791CC24DA}" sibTransId="{811A77E2-4D15-42B1-BB3A-BF8D2AE91F1A}"/>
    <dgm:cxn modelId="{D66CB8C3-86BC-4A84-BEB5-94CEB872EAFD}" srcId="{1C851BA0-53FF-422F-907F-1F515CA34B42}" destId="{96F22779-DAA2-4B21-ABE5-E2BDFE3F2311}" srcOrd="2" destOrd="0" parTransId="{D4B717BE-5775-4A0B-98D0-357910617E4F}" sibTransId="{AC908189-AC6D-47AE-B604-507FA1A093D3}"/>
    <dgm:cxn modelId="{A7E879C8-EBC5-4342-81A3-C47FF46581BE}" type="presOf" srcId="{77992216-F3EB-4A22-914F-B4AE98A53723}" destId="{46CE15A2-B6D4-44AE-938E-EC462A610057}" srcOrd="0" destOrd="0" presId="urn:microsoft.com/office/officeart/2005/8/layout/vList5"/>
    <dgm:cxn modelId="{FDE6BAC9-4CB4-4B30-9A0C-156BD8327187}" type="presOf" srcId="{30A6A9D4-3E13-4464-A995-6087D29922A6}" destId="{F39E4238-5E4A-40CC-B689-8DB241ADB99E}" srcOrd="0" destOrd="0" presId="urn:microsoft.com/office/officeart/2005/8/layout/vList5"/>
    <dgm:cxn modelId="{636BF8D6-E6CA-4385-99BE-0B29B02B90CA}" type="presOf" srcId="{7EB75490-6464-4779-A286-E13CEDE813EF}" destId="{76C6BA4D-2FAD-4B04-9386-9F450361FA88}" srcOrd="0" destOrd="1" presId="urn:microsoft.com/office/officeart/2005/8/layout/vList5"/>
    <dgm:cxn modelId="{B26D05DC-3746-4F8A-AC58-B59B8780FFD6}" srcId="{43A40DD6-834D-4EB7-97A0-1672FF9CDEA3}" destId="{77A6DEB7-7D62-4643-BBAF-C42E9326220E}" srcOrd="1" destOrd="0" parTransId="{28347628-E01C-4B84-8176-88E34C312620}" sibTransId="{887C3A7E-D7E7-4F44-857E-E6DD2C96A198}"/>
    <dgm:cxn modelId="{47AD18E5-AB54-4A41-B163-1EC1968E659A}" srcId="{8D63739C-0AF7-4606-82D3-45EB132FC6EC}" destId="{AA173985-8717-49B2-A3B4-794D27961B09}" srcOrd="0" destOrd="0" parTransId="{8D0777E1-C433-455B-8701-19A7F56D715B}" sibTransId="{BC5A9B04-44E7-4877-861B-CBDAE2E6F18E}"/>
    <dgm:cxn modelId="{85608EF0-7534-4D91-8507-5E02EBAFAD20}" type="presOf" srcId="{0F123AA1-10FE-4106-9E9A-AA4BC3CCCBFB}" destId="{83DDABBC-F8F8-43D0-9FFD-4D85177C3493}" srcOrd="0" destOrd="0" presId="urn:microsoft.com/office/officeart/2005/8/layout/vList5"/>
    <dgm:cxn modelId="{1E4085EA-0F57-47DE-896F-6F7A8A5C956E}" type="presParOf" srcId="{0946D943-1B5B-4FEA-8A1C-42B2D1871B2D}" destId="{ED8ADE20-8DE0-4D16-A2EA-8EFDBA6CA0DE}" srcOrd="0" destOrd="0" presId="urn:microsoft.com/office/officeart/2005/8/layout/vList5"/>
    <dgm:cxn modelId="{D097560C-86AA-430E-806A-8DAC28C52CAF}" type="presParOf" srcId="{ED8ADE20-8DE0-4D16-A2EA-8EFDBA6CA0DE}" destId="{83DDABBC-F8F8-43D0-9FFD-4D85177C3493}" srcOrd="0" destOrd="0" presId="urn:microsoft.com/office/officeart/2005/8/layout/vList5"/>
    <dgm:cxn modelId="{53B4C0A3-7FA5-46AD-87D7-C2B419738E20}" type="presParOf" srcId="{ED8ADE20-8DE0-4D16-A2EA-8EFDBA6CA0DE}" destId="{4A56473A-E6E0-444B-92C1-5C182845BC7C}" srcOrd="1" destOrd="0" presId="urn:microsoft.com/office/officeart/2005/8/layout/vList5"/>
    <dgm:cxn modelId="{0F8B812C-C0CD-4A32-8168-4555F808F2A0}" type="presParOf" srcId="{0946D943-1B5B-4FEA-8A1C-42B2D1871B2D}" destId="{53E5F31D-3113-4DC7-8929-9F71998F7F2C}" srcOrd="1" destOrd="0" presId="urn:microsoft.com/office/officeart/2005/8/layout/vList5"/>
    <dgm:cxn modelId="{5716AAA5-926F-4660-A6AE-35951BCA6D54}" type="presParOf" srcId="{0946D943-1B5B-4FEA-8A1C-42B2D1871B2D}" destId="{E02300E3-5AC5-4102-8B59-4A268360BD83}" srcOrd="2" destOrd="0" presId="urn:microsoft.com/office/officeart/2005/8/layout/vList5"/>
    <dgm:cxn modelId="{283014EB-39C2-421E-A085-525E9CA0AAF1}" type="presParOf" srcId="{E02300E3-5AC5-4102-8B59-4A268360BD83}" destId="{257EDED8-8143-42FD-BEDB-33FB622CE541}" srcOrd="0" destOrd="0" presId="urn:microsoft.com/office/officeart/2005/8/layout/vList5"/>
    <dgm:cxn modelId="{4BB74087-F26B-4194-AFCD-B754A7600391}" type="presParOf" srcId="{E02300E3-5AC5-4102-8B59-4A268360BD83}" destId="{ADF9AC46-03A6-4CBC-A83F-77E8E1819C83}" srcOrd="1" destOrd="0" presId="urn:microsoft.com/office/officeart/2005/8/layout/vList5"/>
    <dgm:cxn modelId="{C1CF0030-1CCC-4732-BC0B-7E739778CFB6}" type="presParOf" srcId="{0946D943-1B5B-4FEA-8A1C-42B2D1871B2D}" destId="{A33854B8-B7EC-4523-8755-71E1DF7ED8FB}" srcOrd="3" destOrd="0" presId="urn:microsoft.com/office/officeart/2005/8/layout/vList5"/>
    <dgm:cxn modelId="{83D08328-8AC7-4A85-B8A0-94B50E5D6313}" type="presParOf" srcId="{0946D943-1B5B-4FEA-8A1C-42B2D1871B2D}" destId="{6DFDA875-8A04-4C8B-B3B3-96FE676C9BFF}" srcOrd="4" destOrd="0" presId="urn:microsoft.com/office/officeart/2005/8/layout/vList5"/>
    <dgm:cxn modelId="{15646C7A-6045-4EE3-A0B7-85084FF4EFE4}" type="presParOf" srcId="{6DFDA875-8A04-4C8B-B3B3-96FE676C9BFF}" destId="{FE13D6B5-0397-4735-8147-C4EB32228563}" srcOrd="0" destOrd="0" presId="urn:microsoft.com/office/officeart/2005/8/layout/vList5"/>
    <dgm:cxn modelId="{C01116FE-2667-41E6-8558-DF4D6DCC8844}" type="presParOf" srcId="{6DFDA875-8A04-4C8B-B3B3-96FE676C9BFF}" destId="{76C6BA4D-2FAD-4B04-9386-9F450361FA88}" srcOrd="1" destOrd="0" presId="urn:microsoft.com/office/officeart/2005/8/layout/vList5"/>
    <dgm:cxn modelId="{2FF85D4A-EAEB-4620-B523-ED7B3F1FE081}" type="presParOf" srcId="{0946D943-1B5B-4FEA-8A1C-42B2D1871B2D}" destId="{E403008C-80D1-4A40-A7D9-5EA9347049CC}" srcOrd="5" destOrd="0" presId="urn:microsoft.com/office/officeart/2005/8/layout/vList5"/>
    <dgm:cxn modelId="{FB9F2B5F-9FE6-43EE-A214-2991EA24915B}" type="presParOf" srcId="{0946D943-1B5B-4FEA-8A1C-42B2D1871B2D}" destId="{3ED5B05E-DB3F-4516-AE81-39B718C0F0E8}" srcOrd="6" destOrd="0" presId="urn:microsoft.com/office/officeart/2005/8/layout/vList5"/>
    <dgm:cxn modelId="{400972D1-575F-46A6-A684-58D3312BCE01}" type="presParOf" srcId="{3ED5B05E-DB3F-4516-AE81-39B718C0F0E8}" destId="{46CE15A2-B6D4-44AE-938E-EC462A610057}" srcOrd="0" destOrd="0" presId="urn:microsoft.com/office/officeart/2005/8/layout/vList5"/>
    <dgm:cxn modelId="{4199C740-915F-4E27-8AB4-4B4BF6F6E646}" type="presParOf" srcId="{3ED5B05E-DB3F-4516-AE81-39B718C0F0E8}" destId="{F39E4238-5E4A-40CC-B689-8DB241ADB99E}" srcOrd="1" destOrd="0" presId="urn:microsoft.com/office/officeart/2005/8/layout/vList5"/>
    <dgm:cxn modelId="{3125CB64-73C1-4F2F-9CB1-801B2D826146}" type="presParOf" srcId="{0946D943-1B5B-4FEA-8A1C-42B2D1871B2D}" destId="{00333EE4-FB56-46FE-92E0-BB7FBCC1CE56}" srcOrd="7" destOrd="0" presId="urn:microsoft.com/office/officeart/2005/8/layout/vList5"/>
    <dgm:cxn modelId="{A6D9B879-0C15-4512-A83D-7EA5AD127CA3}" type="presParOf" srcId="{0946D943-1B5B-4FEA-8A1C-42B2D1871B2D}" destId="{523557FB-CA59-4271-A970-638CBC6AC44A}" srcOrd="8" destOrd="0" presId="urn:microsoft.com/office/officeart/2005/8/layout/vList5"/>
    <dgm:cxn modelId="{BBEFDCF3-D8C0-4CE3-A03A-A29E6B3B813D}" type="presParOf" srcId="{523557FB-CA59-4271-A970-638CBC6AC44A}" destId="{CC6E1B88-07F5-41DF-82ED-9489E62729E8}" srcOrd="0" destOrd="0" presId="urn:microsoft.com/office/officeart/2005/8/layout/vList5"/>
    <dgm:cxn modelId="{D929CFE1-4EAE-4563-BE38-7CF2E194DFDE}" type="presParOf" srcId="{523557FB-CA59-4271-A970-638CBC6AC44A}" destId="{68832405-D8FC-474E-B960-1827E8D30F1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F9706AB-15D5-4640-BA9D-F0FCD0DFF9D1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A3FF891-7A32-414D-80D5-3B79874FD3D6}">
      <dgm:prSet phldrT="[Text]" custT="1"/>
      <dgm:spPr/>
      <dgm:t>
        <a:bodyPr/>
        <a:lstStyle/>
        <a:p>
          <a:r>
            <a:rPr lang="en-US" sz="1200" dirty="0"/>
            <a:t>API 2 Events</a:t>
          </a:r>
        </a:p>
      </dgm:t>
    </dgm:pt>
    <dgm:pt modelId="{A63F7F4B-F622-438F-AD62-BCB18F6F1C0A}" type="parTrans" cxnId="{8C33DDF6-82D3-4DFE-927F-0F26B09E2A0C}">
      <dgm:prSet/>
      <dgm:spPr/>
      <dgm:t>
        <a:bodyPr/>
        <a:lstStyle/>
        <a:p>
          <a:endParaRPr lang="en-US"/>
        </a:p>
      </dgm:t>
    </dgm:pt>
    <dgm:pt modelId="{A83DC001-8803-4310-BF50-DF1B7A90CC9D}" type="sibTrans" cxnId="{8C33DDF6-82D3-4DFE-927F-0F26B09E2A0C}">
      <dgm:prSet/>
      <dgm:spPr/>
      <dgm:t>
        <a:bodyPr/>
        <a:lstStyle/>
        <a:p>
          <a:endParaRPr lang="en-US"/>
        </a:p>
      </dgm:t>
    </dgm:pt>
    <dgm:pt modelId="{3D1E5ADF-7A02-4C63-9493-F35F02901404}">
      <dgm:prSet phldrT="[Text]" custT="1"/>
      <dgm:spPr/>
      <dgm:t>
        <a:bodyPr/>
        <a:lstStyle/>
        <a:p>
          <a:r>
            <a:rPr lang="en-US" sz="1200" dirty="0"/>
            <a:t>Endpoint can be created to accept the data in JSON/XML and do transformation and deliver it to a streaming platform or JMS Queue</a:t>
          </a:r>
        </a:p>
      </dgm:t>
    </dgm:pt>
    <dgm:pt modelId="{0785ECBE-4E96-4269-873B-CD59B92ABC44}" type="parTrans" cxnId="{23177438-2D8E-4F5B-BF18-E1CF7AD6A873}">
      <dgm:prSet/>
      <dgm:spPr/>
      <dgm:t>
        <a:bodyPr/>
        <a:lstStyle/>
        <a:p>
          <a:endParaRPr lang="en-US"/>
        </a:p>
      </dgm:t>
    </dgm:pt>
    <dgm:pt modelId="{281FED9E-F346-4F80-B523-EF687B12D522}" type="sibTrans" cxnId="{23177438-2D8E-4F5B-BF18-E1CF7AD6A873}">
      <dgm:prSet/>
      <dgm:spPr/>
      <dgm:t>
        <a:bodyPr/>
        <a:lstStyle/>
        <a:p>
          <a:endParaRPr lang="en-US"/>
        </a:p>
      </dgm:t>
    </dgm:pt>
    <dgm:pt modelId="{DDE0DD7E-2937-4AB3-8BC5-D23982A1D84F}">
      <dgm:prSet phldrT="[Text]" custT="1"/>
      <dgm:spPr/>
      <dgm:t>
        <a:bodyPr/>
        <a:lstStyle/>
        <a:p>
          <a:r>
            <a:rPr lang="en-US" sz="1200" dirty="0"/>
            <a:t>Events 2 API</a:t>
          </a:r>
        </a:p>
      </dgm:t>
    </dgm:pt>
    <dgm:pt modelId="{DC628851-C855-45D1-A06A-24B0AE84CE42}" type="parTrans" cxnId="{605ACFF7-854A-4D85-8005-0EDA08FA9FEF}">
      <dgm:prSet/>
      <dgm:spPr/>
      <dgm:t>
        <a:bodyPr/>
        <a:lstStyle/>
        <a:p>
          <a:endParaRPr lang="en-US"/>
        </a:p>
      </dgm:t>
    </dgm:pt>
    <dgm:pt modelId="{288E1698-2DDD-4B44-B2C4-26C00BC950D7}" type="sibTrans" cxnId="{605ACFF7-854A-4D85-8005-0EDA08FA9FEF}">
      <dgm:prSet/>
      <dgm:spPr/>
      <dgm:t>
        <a:bodyPr/>
        <a:lstStyle/>
        <a:p>
          <a:endParaRPr lang="en-US"/>
        </a:p>
      </dgm:t>
    </dgm:pt>
    <dgm:pt modelId="{5DFE3BAF-88B7-43E0-A2FF-7014DEEB7633}">
      <dgm:prSet phldrT="[Text]" custT="1"/>
      <dgm:spPr/>
      <dgm:t>
        <a:bodyPr/>
        <a:lstStyle/>
        <a:p>
          <a:r>
            <a:rPr lang="en-US" sz="1200" dirty="0"/>
            <a:t>Opposite of the above.</a:t>
          </a:r>
        </a:p>
      </dgm:t>
    </dgm:pt>
    <dgm:pt modelId="{F2188C0F-747C-4858-B4A6-5C9C153845D2}" type="parTrans" cxnId="{92EC5BB3-DD0A-4058-94BC-2694B21272A5}">
      <dgm:prSet/>
      <dgm:spPr/>
      <dgm:t>
        <a:bodyPr/>
        <a:lstStyle/>
        <a:p>
          <a:endParaRPr lang="en-US"/>
        </a:p>
      </dgm:t>
    </dgm:pt>
    <dgm:pt modelId="{D737CABD-DE0A-47DB-9919-3A125B65FD1E}" type="sibTrans" cxnId="{92EC5BB3-DD0A-4058-94BC-2694B21272A5}">
      <dgm:prSet/>
      <dgm:spPr/>
      <dgm:t>
        <a:bodyPr/>
        <a:lstStyle/>
        <a:p>
          <a:endParaRPr lang="en-US"/>
        </a:p>
      </dgm:t>
    </dgm:pt>
    <dgm:pt modelId="{67897454-F506-4E22-8B2A-870305A5F3C0}">
      <dgm:prSet phldrT="[Text]" custT="1"/>
      <dgm:spPr/>
      <dgm:t>
        <a:bodyPr/>
        <a:lstStyle/>
        <a:p>
          <a:r>
            <a:rPr lang="en-US" sz="1200" dirty="0"/>
            <a:t>API 2 API</a:t>
          </a:r>
        </a:p>
      </dgm:t>
    </dgm:pt>
    <dgm:pt modelId="{372FD5BD-74CC-47CE-8094-5693AC546DFC}" type="parTrans" cxnId="{090E3D4A-CE1D-4219-AA5E-FC66384B0F9D}">
      <dgm:prSet/>
      <dgm:spPr/>
      <dgm:t>
        <a:bodyPr/>
        <a:lstStyle/>
        <a:p>
          <a:endParaRPr lang="en-US"/>
        </a:p>
      </dgm:t>
    </dgm:pt>
    <dgm:pt modelId="{5453FCBB-B6D3-4537-B60C-5B87B75733FB}" type="sibTrans" cxnId="{090E3D4A-CE1D-4219-AA5E-FC66384B0F9D}">
      <dgm:prSet/>
      <dgm:spPr/>
      <dgm:t>
        <a:bodyPr/>
        <a:lstStyle/>
        <a:p>
          <a:endParaRPr lang="en-US"/>
        </a:p>
      </dgm:t>
    </dgm:pt>
    <dgm:pt modelId="{0BD6A481-02C3-4040-AB84-0EE28F433F02}">
      <dgm:prSet phldrT="[Text]" custT="1"/>
      <dgm:spPr/>
      <dgm:t>
        <a:bodyPr/>
        <a:lstStyle/>
        <a:p>
          <a:r>
            <a:rPr lang="en-US" sz="1200" dirty="0"/>
            <a:t>File Bulking</a:t>
          </a:r>
        </a:p>
      </dgm:t>
    </dgm:pt>
    <dgm:pt modelId="{BC9C804F-BDCD-4B5B-9F82-52F8280F2009}" type="parTrans" cxnId="{98C48CA3-4A04-41E5-B425-0A7739478D31}">
      <dgm:prSet/>
      <dgm:spPr/>
      <dgm:t>
        <a:bodyPr/>
        <a:lstStyle/>
        <a:p>
          <a:endParaRPr lang="en-US"/>
        </a:p>
      </dgm:t>
    </dgm:pt>
    <dgm:pt modelId="{DAA6E9A8-0071-448F-9B26-8F6FCCCB0E68}" type="sibTrans" cxnId="{98C48CA3-4A04-41E5-B425-0A7739478D31}">
      <dgm:prSet/>
      <dgm:spPr/>
      <dgm:t>
        <a:bodyPr/>
        <a:lstStyle/>
        <a:p>
          <a:endParaRPr lang="en-US"/>
        </a:p>
      </dgm:t>
    </dgm:pt>
    <dgm:pt modelId="{B4E87472-107D-4A74-908E-F9B948594821}">
      <dgm:prSet phldrT="[Text]" custT="1"/>
      <dgm:spPr/>
      <dgm:t>
        <a:bodyPr/>
        <a:lstStyle/>
        <a:p>
          <a:r>
            <a:rPr lang="en-US" sz="1200" dirty="0"/>
            <a:t>File Debulking</a:t>
          </a:r>
        </a:p>
      </dgm:t>
    </dgm:pt>
    <dgm:pt modelId="{36ACE980-82C7-4374-BCE9-DAB18A664FB5}" type="parTrans" cxnId="{77B2BA9C-B26A-4F7F-97AE-9CFF9E3D8C3A}">
      <dgm:prSet/>
      <dgm:spPr/>
      <dgm:t>
        <a:bodyPr/>
        <a:lstStyle/>
        <a:p>
          <a:endParaRPr lang="en-US"/>
        </a:p>
      </dgm:t>
    </dgm:pt>
    <dgm:pt modelId="{677E82E3-AE50-4C79-BD3C-0CDEF43F566B}" type="sibTrans" cxnId="{77B2BA9C-B26A-4F7F-97AE-9CFF9E3D8C3A}">
      <dgm:prSet/>
      <dgm:spPr/>
      <dgm:t>
        <a:bodyPr/>
        <a:lstStyle/>
        <a:p>
          <a:endParaRPr lang="en-US"/>
        </a:p>
      </dgm:t>
    </dgm:pt>
    <dgm:pt modelId="{D6B4B0DC-A570-4F13-8298-1DB32735D35B}">
      <dgm:prSet phldrT="[Text]" custT="1"/>
      <dgm:spPr/>
      <dgm:t>
        <a:bodyPr/>
        <a:lstStyle/>
        <a:p>
          <a:r>
            <a:rPr lang="en-US" sz="1200" dirty="0"/>
            <a:t>Subscribe for an event and consumes the message and translate each event in to an </a:t>
          </a:r>
          <a:r>
            <a:rPr lang="en-US" sz="1200" dirty="0" err="1"/>
            <a:t>api</a:t>
          </a:r>
          <a:r>
            <a:rPr lang="en-US" sz="1200" dirty="0"/>
            <a:t> call</a:t>
          </a:r>
        </a:p>
      </dgm:t>
    </dgm:pt>
    <dgm:pt modelId="{7B943B7C-7785-4D40-AF03-3657D1582EF3}" type="parTrans" cxnId="{6EBF9AD2-8B87-4673-A498-A1240313F7FE}">
      <dgm:prSet/>
      <dgm:spPr/>
      <dgm:t>
        <a:bodyPr/>
        <a:lstStyle/>
        <a:p>
          <a:endParaRPr lang="en-US"/>
        </a:p>
      </dgm:t>
    </dgm:pt>
    <dgm:pt modelId="{EB910600-4EAA-40B8-812F-BE83584C0EEB}" type="sibTrans" cxnId="{6EBF9AD2-8B87-4673-A498-A1240313F7FE}">
      <dgm:prSet/>
      <dgm:spPr/>
      <dgm:t>
        <a:bodyPr/>
        <a:lstStyle/>
        <a:p>
          <a:endParaRPr lang="en-US"/>
        </a:p>
      </dgm:t>
    </dgm:pt>
    <dgm:pt modelId="{A15A6A67-7500-45AA-A068-146B7E9B9595}">
      <dgm:prSet phldrT="[Text]" custT="1"/>
      <dgm:spPr/>
      <dgm:t>
        <a:bodyPr/>
        <a:lstStyle/>
        <a:p>
          <a:r>
            <a:rPr lang="en-US" sz="1200" dirty="0"/>
            <a:t>An API exposed in adapter MS to call another API</a:t>
          </a:r>
        </a:p>
      </dgm:t>
    </dgm:pt>
    <dgm:pt modelId="{F337CF2E-4F28-4FFA-B106-1A3C021E7712}" type="parTrans" cxnId="{D3A57E57-F58D-4A68-8C4C-F6E7DAE6488D}">
      <dgm:prSet/>
      <dgm:spPr/>
      <dgm:t>
        <a:bodyPr/>
        <a:lstStyle/>
        <a:p>
          <a:endParaRPr lang="en-US"/>
        </a:p>
      </dgm:t>
    </dgm:pt>
    <dgm:pt modelId="{B9C4190F-D71D-4C1B-A691-4DEDE6AD36F5}" type="sibTrans" cxnId="{D3A57E57-F58D-4A68-8C4C-F6E7DAE6488D}">
      <dgm:prSet/>
      <dgm:spPr/>
      <dgm:t>
        <a:bodyPr/>
        <a:lstStyle/>
        <a:p>
          <a:endParaRPr lang="en-US"/>
        </a:p>
      </dgm:t>
    </dgm:pt>
    <dgm:pt modelId="{706D61EB-84BB-4B06-A889-442227F666FD}">
      <dgm:prSet phldrT="[Text]" custT="1"/>
      <dgm:spPr/>
      <dgm:t>
        <a:bodyPr/>
        <a:lstStyle/>
        <a:p>
          <a:r>
            <a:rPr lang="en-US" sz="1200" dirty="0"/>
            <a:t>Receives the data in events and batch events into a flat file. Files can be generated periodically</a:t>
          </a:r>
        </a:p>
      </dgm:t>
    </dgm:pt>
    <dgm:pt modelId="{6B360B0A-4855-45A3-9851-05AFCED6A465}" type="parTrans" cxnId="{70C6F269-308F-4887-882C-3D7C1D496BB1}">
      <dgm:prSet/>
      <dgm:spPr/>
      <dgm:t>
        <a:bodyPr/>
        <a:lstStyle/>
        <a:p>
          <a:endParaRPr lang="en-US"/>
        </a:p>
      </dgm:t>
    </dgm:pt>
    <dgm:pt modelId="{37CEDFF2-06D0-4308-A89E-4FD6D5C84C69}" type="sibTrans" cxnId="{70C6F269-308F-4887-882C-3D7C1D496BB1}">
      <dgm:prSet/>
      <dgm:spPr/>
      <dgm:t>
        <a:bodyPr/>
        <a:lstStyle/>
        <a:p>
          <a:endParaRPr lang="en-US"/>
        </a:p>
      </dgm:t>
    </dgm:pt>
    <dgm:pt modelId="{368A6FE3-43D6-4B20-85E0-0C1F655C1A8C}">
      <dgm:prSet phldrT="[Text]" custT="1"/>
      <dgm:spPr/>
      <dgm:t>
        <a:bodyPr/>
        <a:lstStyle/>
        <a:p>
          <a:r>
            <a:rPr lang="en-US" sz="1200" dirty="0"/>
            <a:t>Read a flat file (CSV/JSON) and push the data to target system as an API</a:t>
          </a:r>
        </a:p>
      </dgm:t>
    </dgm:pt>
    <dgm:pt modelId="{11300A60-B7A0-414A-B232-27DFE16E1618}" type="parTrans" cxnId="{EE58A8D0-2678-487D-A5D5-30E72104C2B1}">
      <dgm:prSet/>
      <dgm:spPr/>
      <dgm:t>
        <a:bodyPr/>
        <a:lstStyle/>
        <a:p>
          <a:endParaRPr lang="en-US"/>
        </a:p>
      </dgm:t>
    </dgm:pt>
    <dgm:pt modelId="{2DC56EDB-E5DC-4022-B0A9-E79994A44985}" type="sibTrans" cxnId="{EE58A8D0-2678-487D-A5D5-30E72104C2B1}">
      <dgm:prSet/>
      <dgm:spPr/>
      <dgm:t>
        <a:bodyPr/>
        <a:lstStyle/>
        <a:p>
          <a:endParaRPr lang="en-US"/>
        </a:p>
      </dgm:t>
    </dgm:pt>
    <dgm:pt modelId="{5BEEB5C0-C085-4DE3-95E8-BE113F5696A4}" type="pres">
      <dgm:prSet presAssocID="{AF9706AB-15D5-4640-BA9D-F0FCD0DFF9D1}" presName="linear" presStyleCnt="0">
        <dgm:presLayoutVars>
          <dgm:animLvl val="lvl"/>
          <dgm:resizeHandles val="exact"/>
        </dgm:presLayoutVars>
      </dgm:prSet>
      <dgm:spPr/>
    </dgm:pt>
    <dgm:pt modelId="{C6B3EC79-5E90-4E2A-9892-C633658EC1BE}" type="pres">
      <dgm:prSet presAssocID="{5A3FF891-7A32-414D-80D5-3B79874FD3D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56139DE-8835-4E5D-9174-E33D358ED8AA}" type="pres">
      <dgm:prSet presAssocID="{5A3FF891-7A32-414D-80D5-3B79874FD3D6}" presName="childText" presStyleLbl="revTx" presStyleIdx="0" presStyleCnt="5">
        <dgm:presLayoutVars>
          <dgm:bulletEnabled val="1"/>
        </dgm:presLayoutVars>
      </dgm:prSet>
      <dgm:spPr/>
    </dgm:pt>
    <dgm:pt modelId="{8BB575E1-863F-4687-8051-D5C114A997FB}" type="pres">
      <dgm:prSet presAssocID="{DDE0DD7E-2937-4AB3-8BC5-D23982A1D84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6758161-5163-470C-8A50-C4FFA028DD9A}" type="pres">
      <dgm:prSet presAssocID="{DDE0DD7E-2937-4AB3-8BC5-D23982A1D84F}" presName="childText" presStyleLbl="revTx" presStyleIdx="1" presStyleCnt="5">
        <dgm:presLayoutVars>
          <dgm:bulletEnabled val="1"/>
        </dgm:presLayoutVars>
      </dgm:prSet>
      <dgm:spPr/>
    </dgm:pt>
    <dgm:pt modelId="{1F6FC353-DD2B-4A6C-86DD-D89891807F12}" type="pres">
      <dgm:prSet presAssocID="{67897454-F506-4E22-8B2A-870305A5F3C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1ABC66A-82D0-4AB0-98EA-B7AEFF9610F9}" type="pres">
      <dgm:prSet presAssocID="{67897454-F506-4E22-8B2A-870305A5F3C0}" presName="childText" presStyleLbl="revTx" presStyleIdx="2" presStyleCnt="5">
        <dgm:presLayoutVars>
          <dgm:bulletEnabled val="1"/>
        </dgm:presLayoutVars>
      </dgm:prSet>
      <dgm:spPr/>
    </dgm:pt>
    <dgm:pt modelId="{F1D8FF13-BA51-4187-B32C-1FF47D9F19AA}" type="pres">
      <dgm:prSet presAssocID="{0BD6A481-02C3-4040-AB84-0EE28F433F0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803DD7F-AB85-43A8-A13A-F3C936B6C485}" type="pres">
      <dgm:prSet presAssocID="{0BD6A481-02C3-4040-AB84-0EE28F433F02}" presName="childText" presStyleLbl="revTx" presStyleIdx="3" presStyleCnt="5">
        <dgm:presLayoutVars>
          <dgm:bulletEnabled val="1"/>
        </dgm:presLayoutVars>
      </dgm:prSet>
      <dgm:spPr/>
    </dgm:pt>
    <dgm:pt modelId="{4C936260-72D1-49FB-8462-BB95AD89A3C1}" type="pres">
      <dgm:prSet presAssocID="{B4E87472-107D-4A74-908E-F9B948594821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146050D6-99CE-4187-BE1F-6AB571C9F0C7}" type="pres">
      <dgm:prSet presAssocID="{B4E87472-107D-4A74-908E-F9B948594821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30B04401-28CB-47E6-8BEB-79B59F7DD811}" type="presOf" srcId="{DDE0DD7E-2937-4AB3-8BC5-D23982A1D84F}" destId="{8BB575E1-863F-4687-8051-D5C114A997FB}" srcOrd="0" destOrd="0" presId="urn:microsoft.com/office/officeart/2005/8/layout/vList2"/>
    <dgm:cxn modelId="{50215008-D35F-4748-973A-0C5EDC40753C}" type="presOf" srcId="{D6B4B0DC-A570-4F13-8298-1DB32735D35B}" destId="{D6758161-5163-470C-8A50-C4FFA028DD9A}" srcOrd="0" destOrd="1" presId="urn:microsoft.com/office/officeart/2005/8/layout/vList2"/>
    <dgm:cxn modelId="{2A67460B-D2B4-4F0F-A1B5-1AE6E9954A8C}" type="presOf" srcId="{AF9706AB-15D5-4640-BA9D-F0FCD0DFF9D1}" destId="{5BEEB5C0-C085-4DE3-95E8-BE113F5696A4}" srcOrd="0" destOrd="0" presId="urn:microsoft.com/office/officeart/2005/8/layout/vList2"/>
    <dgm:cxn modelId="{92FDCF33-8698-4D40-95F5-E40F68CA680B}" type="presOf" srcId="{706D61EB-84BB-4B06-A889-442227F666FD}" destId="{3803DD7F-AB85-43A8-A13A-F3C936B6C485}" srcOrd="0" destOrd="0" presId="urn:microsoft.com/office/officeart/2005/8/layout/vList2"/>
    <dgm:cxn modelId="{23177438-2D8E-4F5B-BF18-E1CF7AD6A873}" srcId="{5A3FF891-7A32-414D-80D5-3B79874FD3D6}" destId="{3D1E5ADF-7A02-4C63-9493-F35F02901404}" srcOrd="0" destOrd="0" parTransId="{0785ECBE-4E96-4269-873B-CD59B92ABC44}" sibTransId="{281FED9E-F346-4F80-B523-EF687B12D522}"/>
    <dgm:cxn modelId="{902F4D49-8E5C-4DA0-9FCD-33FB1FE97DCC}" type="presOf" srcId="{67897454-F506-4E22-8B2A-870305A5F3C0}" destId="{1F6FC353-DD2B-4A6C-86DD-D89891807F12}" srcOrd="0" destOrd="0" presId="urn:microsoft.com/office/officeart/2005/8/layout/vList2"/>
    <dgm:cxn modelId="{70C6F269-308F-4887-882C-3D7C1D496BB1}" srcId="{0BD6A481-02C3-4040-AB84-0EE28F433F02}" destId="{706D61EB-84BB-4B06-A889-442227F666FD}" srcOrd="0" destOrd="0" parTransId="{6B360B0A-4855-45A3-9851-05AFCED6A465}" sibTransId="{37CEDFF2-06D0-4308-A89E-4FD6D5C84C69}"/>
    <dgm:cxn modelId="{090E3D4A-CE1D-4219-AA5E-FC66384B0F9D}" srcId="{AF9706AB-15D5-4640-BA9D-F0FCD0DFF9D1}" destId="{67897454-F506-4E22-8B2A-870305A5F3C0}" srcOrd="2" destOrd="0" parTransId="{372FD5BD-74CC-47CE-8094-5693AC546DFC}" sibTransId="{5453FCBB-B6D3-4537-B60C-5B87B75733FB}"/>
    <dgm:cxn modelId="{7C459B53-E6B8-4650-8433-1659B0BDBBBC}" type="presOf" srcId="{368A6FE3-43D6-4B20-85E0-0C1F655C1A8C}" destId="{146050D6-99CE-4187-BE1F-6AB571C9F0C7}" srcOrd="0" destOrd="0" presId="urn:microsoft.com/office/officeart/2005/8/layout/vList2"/>
    <dgm:cxn modelId="{D3A57E57-F58D-4A68-8C4C-F6E7DAE6488D}" srcId="{67897454-F506-4E22-8B2A-870305A5F3C0}" destId="{A15A6A67-7500-45AA-A068-146B7E9B9595}" srcOrd="0" destOrd="0" parTransId="{F337CF2E-4F28-4FFA-B106-1A3C021E7712}" sibTransId="{B9C4190F-D71D-4C1B-A691-4DEDE6AD36F5}"/>
    <dgm:cxn modelId="{9E2E9596-D7AD-446B-A053-DDF137E05EE2}" type="presOf" srcId="{A15A6A67-7500-45AA-A068-146B7E9B9595}" destId="{D1ABC66A-82D0-4AB0-98EA-B7AEFF9610F9}" srcOrd="0" destOrd="0" presId="urn:microsoft.com/office/officeart/2005/8/layout/vList2"/>
    <dgm:cxn modelId="{77B2BA9C-B26A-4F7F-97AE-9CFF9E3D8C3A}" srcId="{AF9706AB-15D5-4640-BA9D-F0FCD0DFF9D1}" destId="{B4E87472-107D-4A74-908E-F9B948594821}" srcOrd="4" destOrd="0" parTransId="{36ACE980-82C7-4374-BCE9-DAB18A664FB5}" sibTransId="{677E82E3-AE50-4C79-BD3C-0CDEF43F566B}"/>
    <dgm:cxn modelId="{619860A0-7A65-4BAD-B921-5D1259A0240E}" type="presOf" srcId="{0BD6A481-02C3-4040-AB84-0EE28F433F02}" destId="{F1D8FF13-BA51-4187-B32C-1FF47D9F19AA}" srcOrd="0" destOrd="0" presId="urn:microsoft.com/office/officeart/2005/8/layout/vList2"/>
    <dgm:cxn modelId="{98C48CA3-4A04-41E5-B425-0A7739478D31}" srcId="{AF9706AB-15D5-4640-BA9D-F0FCD0DFF9D1}" destId="{0BD6A481-02C3-4040-AB84-0EE28F433F02}" srcOrd="3" destOrd="0" parTransId="{BC9C804F-BDCD-4B5B-9F82-52F8280F2009}" sibTransId="{DAA6E9A8-0071-448F-9B26-8F6FCCCB0E68}"/>
    <dgm:cxn modelId="{DB8A83A5-7F67-48AA-B83E-573E3BF0EB34}" type="presOf" srcId="{5DFE3BAF-88B7-43E0-A2FF-7014DEEB7633}" destId="{D6758161-5163-470C-8A50-C4FFA028DD9A}" srcOrd="0" destOrd="0" presId="urn:microsoft.com/office/officeart/2005/8/layout/vList2"/>
    <dgm:cxn modelId="{19D5F9AC-13E8-4779-8E51-1BB98387ADCD}" type="presOf" srcId="{5A3FF891-7A32-414D-80D5-3B79874FD3D6}" destId="{C6B3EC79-5E90-4E2A-9892-C633658EC1BE}" srcOrd="0" destOrd="0" presId="urn:microsoft.com/office/officeart/2005/8/layout/vList2"/>
    <dgm:cxn modelId="{92EC5BB3-DD0A-4058-94BC-2694B21272A5}" srcId="{DDE0DD7E-2937-4AB3-8BC5-D23982A1D84F}" destId="{5DFE3BAF-88B7-43E0-A2FF-7014DEEB7633}" srcOrd="0" destOrd="0" parTransId="{F2188C0F-747C-4858-B4A6-5C9C153845D2}" sibTransId="{D737CABD-DE0A-47DB-9919-3A125B65FD1E}"/>
    <dgm:cxn modelId="{40D9C3B7-406D-4046-B113-C335A406B82D}" type="presOf" srcId="{B4E87472-107D-4A74-908E-F9B948594821}" destId="{4C936260-72D1-49FB-8462-BB95AD89A3C1}" srcOrd="0" destOrd="0" presId="urn:microsoft.com/office/officeart/2005/8/layout/vList2"/>
    <dgm:cxn modelId="{EE58A8D0-2678-487D-A5D5-30E72104C2B1}" srcId="{B4E87472-107D-4A74-908E-F9B948594821}" destId="{368A6FE3-43D6-4B20-85E0-0C1F655C1A8C}" srcOrd="0" destOrd="0" parTransId="{11300A60-B7A0-414A-B232-27DFE16E1618}" sibTransId="{2DC56EDB-E5DC-4022-B0A9-E79994A44985}"/>
    <dgm:cxn modelId="{6EBF9AD2-8B87-4673-A498-A1240313F7FE}" srcId="{DDE0DD7E-2937-4AB3-8BC5-D23982A1D84F}" destId="{D6B4B0DC-A570-4F13-8298-1DB32735D35B}" srcOrd="1" destOrd="0" parTransId="{7B943B7C-7785-4D40-AF03-3657D1582EF3}" sibTransId="{EB910600-4EAA-40B8-812F-BE83584C0EEB}"/>
    <dgm:cxn modelId="{E3C128EC-2799-4F11-8995-716BA9596CAF}" type="presOf" srcId="{3D1E5ADF-7A02-4C63-9493-F35F02901404}" destId="{056139DE-8835-4E5D-9174-E33D358ED8AA}" srcOrd="0" destOrd="0" presId="urn:microsoft.com/office/officeart/2005/8/layout/vList2"/>
    <dgm:cxn modelId="{8C33DDF6-82D3-4DFE-927F-0F26B09E2A0C}" srcId="{AF9706AB-15D5-4640-BA9D-F0FCD0DFF9D1}" destId="{5A3FF891-7A32-414D-80D5-3B79874FD3D6}" srcOrd="0" destOrd="0" parTransId="{A63F7F4B-F622-438F-AD62-BCB18F6F1C0A}" sibTransId="{A83DC001-8803-4310-BF50-DF1B7A90CC9D}"/>
    <dgm:cxn modelId="{605ACFF7-854A-4D85-8005-0EDA08FA9FEF}" srcId="{AF9706AB-15D5-4640-BA9D-F0FCD0DFF9D1}" destId="{DDE0DD7E-2937-4AB3-8BC5-D23982A1D84F}" srcOrd="1" destOrd="0" parTransId="{DC628851-C855-45D1-A06A-24B0AE84CE42}" sibTransId="{288E1698-2DDD-4B44-B2C4-26C00BC950D7}"/>
    <dgm:cxn modelId="{C459A9B8-DB43-4D24-9AED-397E58797E20}" type="presParOf" srcId="{5BEEB5C0-C085-4DE3-95E8-BE113F5696A4}" destId="{C6B3EC79-5E90-4E2A-9892-C633658EC1BE}" srcOrd="0" destOrd="0" presId="urn:microsoft.com/office/officeart/2005/8/layout/vList2"/>
    <dgm:cxn modelId="{E6C370D5-774D-4273-AF0A-3FD32FC399A7}" type="presParOf" srcId="{5BEEB5C0-C085-4DE3-95E8-BE113F5696A4}" destId="{056139DE-8835-4E5D-9174-E33D358ED8AA}" srcOrd="1" destOrd="0" presId="urn:microsoft.com/office/officeart/2005/8/layout/vList2"/>
    <dgm:cxn modelId="{9DCDE886-4028-4E73-B0C1-531966CB5C16}" type="presParOf" srcId="{5BEEB5C0-C085-4DE3-95E8-BE113F5696A4}" destId="{8BB575E1-863F-4687-8051-D5C114A997FB}" srcOrd="2" destOrd="0" presId="urn:microsoft.com/office/officeart/2005/8/layout/vList2"/>
    <dgm:cxn modelId="{62E4A80F-56D6-4E3C-A33F-57FA39F91B9A}" type="presParOf" srcId="{5BEEB5C0-C085-4DE3-95E8-BE113F5696A4}" destId="{D6758161-5163-470C-8A50-C4FFA028DD9A}" srcOrd="3" destOrd="0" presId="urn:microsoft.com/office/officeart/2005/8/layout/vList2"/>
    <dgm:cxn modelId="{C12869B1-5A98-4EA7-BDB4-42265270D1A0}" type="presParOf" srcId="{5BEEB5C0-C085-4DE3-95E8-BE113F5696A4}" destId="{1F6FC353-DD2B-4A6C-86DD-D89891807F12}" srcOrd="4" destOrd="0" presId="urn:microsoft.com/office/officeart/2005/8/layout/vList2"/>
    <dgm:cxn modelId="{59DB8A0A-6547-4E43-BEE3-B391059100D9}" type="presParOf" srcId="{5BEEB5C0-C085-4DE3-95E8-BE113F5696A4}" destId="{D1ABC66A-82D0-4AB0-98EA-B7AEFF9610F9}" srcOrd="5" destOrd="0" presId="urn:microsoft.com/office/officeart/2005/8/layout/vList2"/>
    <dgm:cxn modelId="{CD9F1D8C-E119-44A1-8E86-FBBAC9AB54AF}" type="presParOf" srcId="{5BEEB5C0-C085-4DE3-95E8-BE113F5696A4}" destId="{F1D8FF13-BA51-4187-B32C-1FF47D9F19AA}" srcOrd="6" destOrd="0" presId="urn:microsoft.com/office/officeart/2005/8/layout/vList2"/>
    <dgm:cxn modelId="{19FF17A4-3D65-4247-9F37-52A62AC9AA4B}" type="presParOf" srcId="{5BEEB5C0-C085-4DE3-95E8-BE113F5696A4}" destId="{3803DD7F-AB85-43A8-A13A-F3C936B6C485}" srcOrd="7" destOrd="0" presId="urn:microsoft.com/office/officeart/2005/8/layout/vList2"/>
    <dgm:cxn modelId="{4A58D37E-57A3-4970-AB07-424C1BCF457F}" type="presParOf" srcId="{5BEEB5C0-C085-4DE3-95E8-BE113F5696A4}" destId="{4C936260-72D1-49FB-8462-BB95AD89A3C1}" srcOrd="8" destOrd="0" presId="urn:microsoft.com/office/officeart/2005/8/layout/vList2"/>
    <dgm:cxn modelId="{8BB5BB65-AA04-40AF-8E51-F6C23A151468}" type="presParOf" srcId="{5BEEB5C0-C085-4DE3-95E8-BE113F5696A4}" destId="{146050D6-99CE-4187-BE1F-6AB571C9F0C7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969977-52CC-41F0-A16E-DBBD2031B698}">
      <dsp:nvSpPr>
        <dsp:cNvPr id="0" name=""/>
        <dsp:cNvSpPr/>
      </dsp:nvSpPr>
      <dsp:spPr>
        <a:xfrm>
          <a:off x="-5799756" y="-887663"/>
          <a:ext cx="6904768" cy="6904768"/>
        </a:xfrm>
        <a:prstGeom prst="blockArc">
          <a:avLst>
            <a:gd name="adj1" fmla="val 18900000"/>
            <a:gd name="adj2" fmla="val 2700000"/>
            <a:gd name="adj3" fmla="val 313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CFDCB6-8A85-42F9-9BC3-92966BD5BAD8}">
      <dsp:nvSpPr>
        <dsp:cNvPr id="0" name=""/>
        <dsp:cNvSpPr/>
      </dsp:nvSpPr>
      <dsp:spPr>
        <a:xfrm>
          <a:off x="578399" y="394351"/>
          <a:ext cx="10157795" cy="7891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6359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Extension of Transact</a:t>
          </a:r>
        </a:p>
      </dsp:txBody>
      <dsp:txXfrm>
        <a:off x="578399" y="394351"/>
        <a:ext cx="10157795" cy="789113"/>
      </dsp:txXfrm>
    </dsp:sp>
    <dsp:sp modelId="{B7BBD5A8-2849-4C2B-85B6-4589A20336A4}">
      <dsp:nvSpPr>
        <dsp:cNvPr id="0" name=""/>
        <dsp:cNvSpPr/>
      </dsp:nvSpPr>
      <dsp:spPr>
        <a:xfrm>
          <a:off x="85203" y="295712"/>
          <a:ext cx="986391" cy="9863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2C6EA4-5DFF-4DE1-8746-08B2AFF08063}">
      <dsp:nvSpPr>
        <dsp:cNvPr id="0" name=""/>
        <dsp:cNvSpPr/>
      </dsp:nvSpPr>
      <dsp:spPr>
        <a:xfrm>
          <a:off x="1030815" y="1578226"/>
          <a:ext cx="9705379" cy="789113"/>
        </a:xfrm>
        <a:prstGeom prst="rect">
          <a:avLst/>
        </a:prstGeom>
        <a:solidFill>
          <a:schemeClr val="accent3">
            <a:hueOff val="2197"/>
            <a:satOff val="458"/>
            <a:lumOff val="86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6359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Develops around the periphery of the system but not inside transact</a:t>
          </a:r>
        </a:p>
      </dsp:txBody>
      <dsp:txXfrm>
        <a:off x="1030815" y="1578226"/>
        <a:ext cx="9705379" cy="789113"/>
      </dsp:txXfrm>
    </dsp:sp>
    <dsp:sp modelId="{E88AAB54-BF06-4274-BAD2-61602449AD40}">
      <dsp:nvSpPr>
        <dsp:cNvPr id="0" name=""/>
        <dsp:cNvSpPr/>
      </dsp:nvSpPr>
      <dsp:spPr>
        <a:xfrm>
          <a:off x="537619" y="1479587"/>
          <a:ext cx="986391" cy="9863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197"/>
              <a:satOff val="458"/>
              <a:lumOff val="86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C3CEB3-55D2-40DB-8A75-AC456549BD7C}">
      <dsp:nvSpPr>
        <dsp:cNvPr id="0" name=""/>
        <dsp:cNvSpPr/>
      </dsp:nvSpPr>
      <dsp:spPr>
        <a:xfrm>
          <a:off x="1030815" y="2762101"/>
          <a:ext cx="9705379" cy="789113"/>
        </a:xfrm>
        <a:prstGeom prst="rect">
          <a:avLst/>
        </a:prstGeom>
        <a:solidFill>
          <a:schemeClr val="accent3">
            <a:hueOff val="4395"/>
            <a:satOff val="915"/>
            <a:lumOff val="173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6359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Zero Impact on Core layer</a:t>
          </a:r>
        </a:p>
      </dsp:txBody>
      <dsp:txXfrm>
        <a:off x="1030815" y="2762101"/>
        <a:ext cx="9705379" cy="789113"/>
      </dsp:txXfrm>
    </dsp:sp>
    <dsp:sp modelId="{EC8EDE50-2C2E-4DDA-8EF6-D2FB5737896A}">
      <dsp:nvSpPr>
        <dsp:cNvPr id="0" name=""/>
        <dsp:cNvSpPr/>
      </dsp:nvSpPr>
      <dsp:spPr>
        <a:xfrm>
          <a:off x="537619" y="2663462"/>
          <a:ext cx="986391" cy="9863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4395"/>
              <a:satOff val="915"/>
              <a:lumOff val="17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EB3D5D-AFF7-4BA6-B84D-2BE99878F82D}">
      <dsp:nvSpPr>
        <dsp:cNvPr id="0" name=""/>
        <dsp:cNvSpPr/>
      </dsp:nvSpPr>
      <dsp:spPr>
        <a:xfrm>
          <a:off x="578399" y="3945976"/>
          <a:ext cx="10157795" cy="789113"/>
        </a:xfrm>
        <a:prstGeom prst="rect">
          <a:avLst/>
        </a:prstGeom>
        <a:solidFill>
          <a:schemeClr val="accent3">
            <a:hueOff val="6592"/>
            <a:satOff val="1373"/>
            <a:lumOff val="260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6359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Low Code / No Code</a:t>
          </a:r>
        </a:p>
      </dsp:txBody>
      <dsp:txXfrm>
        <a:off x="578399" y="3945976"/>
        <a:ext cx="10157795" cy="789113"/>
      </dsp:txXfrm>
    </dsp:sp>
    <dsp:sp modelId="{F8894A09-B510-4910-8FAF-F7EEDC8D8852}">
      <dsp:nvSpPr>
        <dsp:cNvPr id="0" name=""/>
        <dsp:cNvSpPr/>
      </dsp:nvSpPr>
      <dsp:spPr>
        <a:xfrm>
          <a:off x="85203" y="3847337"/>
          <a:ext cx="986391" cy="9863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6592"/>
              <a:satOff val="1373"/>
              <a:lumOff val="260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56473A-E6E0-444B-92C1-5C182845BC7C}">
      <dsp:nvSpPr>
        <dsp:cNvPr id="0" name=""/>
        <dsp:cNvSpPr/>
      </dsp:nvSpPr>
      <dsp:spPr>
        <a:xfrm rot="5400000">
          <a:off x="6523476" y="-2805323"/>
          <a:ext cx="673896" cy="6456869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Extending the data model using Local ref and Local Ref Table</a:t>
          </a:r>
        </a:p>
      </dsp:txBody>
      <dsp:txXfrm rot="-5400000">
        <a:off x="3631990" y="119060"/>
        <a:ext cx="6423972" cy="608102"/>
      </dsp:txXfrm>
    </dsp:sp>
    <dsp:sp modelId="{83DDABBC-F8F8-43D0-9FFD-4D85177C3493}">
      <dsp:nvSpPr>
        <dsp:cNvPr id="0" name=""/>
        <dsp:cNvSpPr/>
      </dsp:nvSpPr>
      <dsp:spPr>
        <a:xfrm>
          <a:off x="0" y="1926"/>
          <a:ext cx="3631989" cy="84237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Extensions</a:t>
          </a:r>
        </a:p>
      </dsp:txBody>
      <dsp:txXfrm>
        <a:off x="41121" y="43047"/>
        <a:ext cx="3549747" cy="760128"/>
      </dsp:txXfrm>
    </dsp:sp>
    <dsp:sp modelId="{ADF9AC46-03A6-4CBC-A83F-77E8E1819C83}">
      <dsp:nvSpPr>
        <dsp:cNvPr id="0" name=""/>
        <dsp:cNvSpPr/>
      </dsp:nvSpPr>
      <dsp:spPr>
        <a:xfrm rot="5400000">
          <a:off x="6523476" y="-1920834"/>
          <a:ext cx="673896" cy="6456869"/>
        </a:xfrm>
        <a:prstGeom prst="round2SameRect">
          <a:avLst/>
        </a:prstGeom>
        <a:solidFill>
          <a:schemeClr val="accent4">
            <a:tint val="40000"/>
            <a:alpha val="90000"/>
            <a:hueOff val="-465165"/>
            <a:satOff val="-2570"/>
            <a:lumOff val="-1247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-465165"/>
              <a:satOff val="-2570"/>
              <a:lumOff val="-124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Configuration of Rules to validate and default IRIS API request fields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Uses Rules Engine / </a:t>
          </a:r>
          <a:r>
            <a:rPr lang="en-US" sz="1200" kern="1200" dirty="0" err="1"/>
            <a:t>RegEx</a:t>
          </a:r>
          <a:r>
            <a:rPr lang="en-US" sz="1200" kern="1200" dirty="0"/>
            <a:t>  / Python Script</a:t>
          </a:r>
        </a:p>
      </dsp:txBody>
      <dsp:txXfrm rot="-5400000">
        <a:off x="3631990" y="1003549"/>
        <a:ext cx="6423972" cy="608102"/>
      </dsp:txXfrm>
    </dsp:sp>
    <dsp:sp modelId="{257EDED8-8143-42FD-BEDB-33FB622CE541}">
      <dsp:nvSpPr>
        <dsp:cNvPr id="0" name=""/>
        <dsp:cNvSpPr/>
      </dsp:nvSpPr>
      <dsp:spPr>
        <a:xfrm>
          <a:off x="0" y="886415"/>
          <a:ext cx="3631989" cy="842370"/>
        </a:xfrm>
        <a:prstGeom prst="roundRect">
          <a:avLst/>
        </a:prstGeom>
        <a:solidFill>
          <a:schemeClr val="accent4">
            <a:hueOff val="-437988"/>
            <a:satOff val="7901"/>
            <a:lumOff val="-81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Validation and Defaulting</a:t>
          </a:r>
        </a:p>
      </dsp:txBody>
      <dsp:txXfrm>
        <a:off x="41121" y="927536"/>
        <a:ext cx="3549747" cy="760128"/>
      </dsp:txXfrm>
    </dsp:sp>
    <dsp:sp modelId="{76C6BA4D-2FAD-4B04-9386-9F450361FA88}">
      <dsp:nvSpPr>
        <dsp:cNvPr id="0" name=""/>
        <dsp:cNvSpPr/>
      </dsp:nvSpPr>
      <dsp:spPr>
        <a:xfrm rot="5400000">
          <a:off x="6523476" y="-1036345"/>
          <a:ext cx="673896" cy="6456869"/>
        </a:xfrm>
        <a:prstGeom prst="round2SameRect">
          <a:avLst/>
        </a:prstGeom>
        <a:solidFill>
          <a:schemeClr val="accent4">
            <a:tint val="40000"/>
            <a:alpha val="90000"/>
            <a:hueOff val="-930331"/>
            <a:satOff val="-5139"/>
            <a:lumOff val="-2494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-930331"/>
              <a:satOff val="-5139"/>
              <a:lumOff val="-249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rgbClr val="000048">
                  <a:hueOff val="0"/>
                  <a:satOff val="0"/>
                  <a:lumOff val="0"/>
                  <a:alphaOff val="0"/>
                </a:srgbClr>
              </a:solidFill>
              <a:latin typeface="Arial" panose="020B0604020202020204"/>
              <a:ea typeface="+mn-ea"/>
              <a:cs typeface="+mn-cs"/>
            </a:rPr>
            <a:t>API / Event Framework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rgbClr val="000048">
                  <a:hueOff val="0"/>
                  <a:satOff val="0"/>
                  <a:lumOff val="0"/>
                  <a:alphaOff val="0"/>
                </a:srgbClr>
              </a:solidFill>
              <a:latin typeface="Arial" panose="020B0604020202020204"/>
              <a:ea typeface="+mn-ea"/>
              <a:cs typeface="+mn-cs"/>
            </a:rPr>
            <a:t>Adapter Micro services</a:t>
          </a:r>
        </a:p>
      </dsp:txBody>
      <dsp:txXfrm rot="-5400000">
        <a:off x="3631990" y="1888038"/>
        <a:ext cx="6423972" cy="608102"/>
      </dsp:txXfrm>
    </dsp:sp>
    <dsp:sp modelId="{FE13D6B5-0397-4735-8147-C4EB32228563}">
      <dsp:nvSpPr>
        <dsp:cNvPr id="0" name=""/>
        <dsp:cNvSpPr/>
      </dsp:nvSpPr>
      <dsp:spPr>
        <a:xfrm>
          <a:off x="0" y="1770903"/>
          <a:ext cx="3631989" cy="842370"/>
        </a:xfrm>
        <a:prstGeom prst="roundRect">
          <a:avLst/>
        </a:prstGeom>
        <a:solidFill>
          <a:schemeClr val="accent4">
            <a:hueOff val="-875976"/>
            <a:satOff val="15801"/>
            <a:lumOff val="-1627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Integrations</a:t>
          </a:r>
        </a:p>
      </dsp:txBody>
      <dsp:txXfrm>
        <a:off x="41121" y="1812024"/>
        <a:ext cx="3549747" cy="760128"/>
      </dsp:txXfrm>
    </dsp:sp>
    <dsp:sp modelId="{F39E4238-5E4A-40CC-B689-8DB241ADB99E}">
      <dsp:nvSpPr>
        <dsp:cNvPr id="0" name=""/>
        <dsp:cNvSpPr/>
      </dsp:nvSpPr>
      <dsp:spPr>
        <a:xfrm rot="5400000">
          <a:off x="6523476" y="-151857"/>
          <a:ext cx="673896" cy="6456869"/>
        </a:xfrm>
        <a:prstGeom prst="round2SameRect">
          <a:avLst/>
        </a:prstGeom>
        <a:solidFill>
          <a:schemeClr val="accent4">
            <a:tint val="40000"/>
            <a:alpha val="90000"/>
            <a:hueOff val="-1395496"/>
            <a:satOff val="-7709"/>
            <a:lumOff val="-3741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-1395496"/>
              <a:satOff val="-7709"/>
              <a:lumOff val="-37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Reporting via Operational Datastore / TDH</a:t>
          </a:r>
        </a:p>
      </dsp:txBody>
      <dsp:txXfrm rot="-5400000">
        <a:off x="3631990" y="2772526"/>
        <a:ext cx="6423972" cy="608102"/>
      </dsp:txXfrm>
    </dsp:sp>
    <dsp:sp modelId="{46CE15A2-B6D4-44AE-938E-EC462A610057}">
      <dsp:nvSpPr>
        <dsp:cNvPr id="0" name=""/>
        <dsp:cNvSpPr/>
      </dsp:nvSpPr>
      <dsp:spPr>
        <a:xfrm>
          <a:off x="0" y="2655392"/>
          <a:ext cx="3631989" cy="842370"/>
        </a:xfrm>
        <a:prstGeom prst="roundRect">
          <a:avLst/>
        </a:prstGeom>
        <a:solidFill>
          <a:schemeClr val="accent4">
            <a:hueOff val="-1313963"/>
            <a:satOff val="23702"/>
            <a:lumOff val="-24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Reporting</a:t>
          </a:r>
        </a:p>
      </dsp:txBody>
      <dsp:txXfrm>
        <a:off x="41121" y="2696513"/>
        <a:ext cx="3549747" cy="760128"/>
      </dsp:txXfrm>
    </dsp:sp>
    <dsp:sp modelId="{68832405-D8FC-474E-B960-1827E8D30F18}">
      <dsp:nvSpPr>
        <dsp:cNvPr id="0" name=""/>
        <dsp:cNvSpPr/>
      </dsp:nvSpPr>
      <dsp:spPr>
        <a:xfrm rot="5400000">
          <a:off x="6523476" y="732631"/>
          <a:ext cx="673896" cy="6456869"/>
        </a:xfrm>
        <a:prstGeom prst="round2SameRect">
          <a:avLst/>
        </a:prstGeom>
        <a:solidFill>
          <a:schemeClr val="accent4">
            <a:tint val="40000"/>
            <a:alpha val="90000"/>
            <a:hueOff val="-1860661"/>
            <a:satOff val="-10278"/>
            <a:lumOff val="-4988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-1860661"/>
              <a:satOff val="-10278"/>
              <a:lumOff val="-49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Application specific configuration via work bench or Browser</a:t>
          </a:r>
        </a:p>
      </dsp:txBody>
      <dsp:txXfrm rot="-5400000">
        <a:off x="3631990" y="3657015"/>
        <a:ext cx="6423972" cy="608102"/>
      </dsp:txXfrm>
    </dsp:sp>
    <dsp:sp modelId="{CC6E1B88-07F5-41DF-82ED-9489E62729E8}">
      <dsp:nvSpPr>
        <dsp:cNvPr id="0" name=""/>
        <dsp:cNvSpPr/>
      </dsp:nvSpPr>
      <dsp:spPr>
        <a:xfrm>
          <a:off x="0" y="3539881"/>
          <a:ext cx="3631989" cy="842370"/>
        </a:xfrm>
        <a:prstGeom prst="roundRect">
          <a:avLst/>
        </a:prstGeom>
        <a:solidFill>
          <a:schemeClr val="accent4">
            <a:hueOff val="-1751951"/>
            <a:satOff val="31602"/>
            <a:lumOff val="-325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Application</a:t>
          </a:r>
        </a:p>
      </dsp:txBody>
      <dsp:txXfrm>
        <a:off x="41121" y="3581002"/>
        <a:ext cx="3549747" cy="7601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B3EC79-5E90-4E2A-9892-C633658EC1BE}">
      <dsp:nvSpPr>
        <dsp:cNvPr id="0" name=""/>
        <dsp:cNvSpPr/>
      </dsp:nvSpPr>
      <dsp:spPr>
        <a:xfrm>
          <a:off x="0" y="60948"/>
          <a:ext cx="10807700" cy="4305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API 2 Events</a:t>
          </a:r>
        </a:p>
      </dsp:txBody>
      <dsp:txXfrm>
        <a:off x="21018" y="81966"/>
        <a:ext cx="10765664" cy="388524"/>
      </dsp:txXfrm>
    </dsp:sp>
    <dsp:sp modelId="{056139DE-8835-4E5D-9174-E33D358ED8AA}">
      <dsp:nvSpPr>
        <dsp:cNvPr id="0" name=""/>
        <dsp:cNvSpPr/>
      </dsp:nvSpPr>
      <dsp:spPr>
        <a:xfrm>
          <a:off x="0" y="491508"/>
          <a:ext cx="10807700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3144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Endpoint can be created to accept the data in JSON/XML and do transformation and deliver it to a streaming platform or JMS Queue</a:t>
          </a:r>
        </a:p>
      </dsp:txBody>
      <dsp:txXfrm>
        <a:off x="0" y="491508"/>
        <a:ext cx="10807700" cy="380880"/>
      </dsp:txXfrm>
    </dsp:sp>
    <dsp:sp modelId="{8BB575E1-863F-4687-8051-D5C114A997FB}">
      <dsp:nvSpPr>
        <dsp:cNvPr id="0" name=""/>
        <dsp:cNvSpPr/>
      </dsp:nvSpPr>
      <dsp:spPr>
        <a:xfrm>
          <a:off x="0" y="872388"/>
          <a:ext cx="10807700" cy="430560"/>
        </a:xfrm>
        <a:prstGeom prst="roundRect">
          <a:avLst/>
        </a:prstGeom>
        <a:solidFill>
          <a:schemeClr val="accent4">
            <a:hueOff val="-437988"/>
            <a:satOff val="7901"/>
            <a:lumOff val="-81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Events 2 API</a:t>
          </a:r>
        </a:p>
      </dsp:txBody>
      <dsp:txXfrm>
        <a:off x="21018" y="893406"/>
        <a:ext cx="10765664" cy="388524"/>
      </dsp:txXfrm>
    </dsp:sp>
    <dsp:sp modelId="{D6758161-5163-470C-8A50-C4FFA028DD9A}">
      <dsp:nvSpPr>
        <dsp:cNvPr id="0" name=""/>
        <dsp:cNvSpPr/>
      </dsp:nvSpPr>
      <dsp:spPr>
        <a:xfrm>
          <a:off x="0" y="1302948"/>
          <a:ext cx="10807700" cy="3927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3144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Opposite of the above.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Subscribe for an event and consumes the message and translate each event in to an </a:t>
          </a:r>
          <a:r>
            <a:rPr lang="en-US" sz="1200" kern="1200" dirty="0" err="1"/>
            <a:t>api</a:t>
          </a:r>
          <a:r>
            <a:rPr lang="en-US" sz="1200" kern="1200" dirty="0"/>
            <a:t> call</a:t>
          </a:r>
        </a:p>
      </dsp:txBody>
      <dsp:txXfrm>
        <a:off x="0" y="1302948"/>
        <a:ext cx="10807700" cy="392782"/>
      </dsp:txXfrm>
    </dsp:sp>
    <dsp:sp modelId="{1F6FC353-DD2B-4A6C-86DD-D89891807F12}">
      <dsp:nvSpPr>
        <dsp:cNvPr id="0" name=""/>
        <dsp:cNvSpPr/>
      </dsp:nvSpPr>
      <dsp:spPr>
        <a:xfrm>
          <a:off x="0" y="1695731"/>
          <a:ext cx="10807700" cy="430560"/>
        </a:xfrm>
        <a:prstGeom prst="roundRect">
          <a:avLst/>
        </a:prstGeom>
        <a:solidFill>
          <a:schemeClr val="accent4">
            <a:hueOff val="-875976"/>
            <a:satOff val="15801"/>
            <a:lumOff val="-1627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API 2 API</a:t>
          </a:r>
        </a:p>
      </dsp:txBody>
      <dsp:txXfrm>
        <a:off x="21018" y="1716749"/>
        <a:ext cx="10765664" cy="388524"/>
      </dsp:txXfrm>
    </dsp:sp>
    <dsp:sp modelId="{D1ABC66A-82D0-4AB0-98EA-B7AEFF9610F9}">
      <dsp:nvSpPr>
        <dsp:cNvPr id="0" name=""/>
        <dsp:cNvSpPr/>
      </dsp:nvSpPr>
      <dsp:spPr>
        <a:xfrm>
          <a:off x="0" y="2126291"/>
          <a:ext cx="10807700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3144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An API exposed in adapter MS to call another API</a:t>
          </a:r>
        </a:p>
      </dsp:txBody>
      <dsp:txXfrm>
        <a:off x="0" y="2126291"/>
        <a:ext cx="10807700" cy="380880"/>
      </dsp:txXfrm>
    </dsp:sp>
    <dsp:sp modelId="{F1D8FF13-BA51-4187-B32C-1FF47D9F19AA}">
      <dsp:nvSpPr>
        <dsp:cNvPr id="0" name=""/>
        <dsp:cNvSpPr/>
      </dsp:nvSpPr>
      <dsp:spPr>
        <a:xfrm>
          <a:off x="0" y="2507171"/>
          <a:ext cx="10807700" cy="430560"/>
        </a:xfrm>
        <a:prstGeom prst="roundRect">
          <a:avLst/>
        </a:prstGeom>
        <a:solidFill>
          <a:schemeClr val="accent4">
            <a:hueOff val="-1313963"/>
            <a:satOff val="23702"/>
            <a:lumOff val="-24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File Bulking</a:t>
          </a:r>
        </a:p>
      </dsp:txBody>
      <dsp:txXfrm>
        <a:off x="21018" y="2528189"/>
        <a:ext cx="10765664" cy="388524"/>
      </dsp:txXfrm>
    </dsp:sp>
    <dsp:sp modelId="{3803DD7F-AB85-43A8-A13A-F3C936B6C485}">
      <dsp:nvSpPr>
        <dsp:cNvPr id="0" name=""/>
        <dsp:cNvSpPr/>
      </dsp:nvSpPr>
      <dsp:spPr>
        <a:xfrm>
          <a:off x="0" y="2937731"/>
          <a:ext cx="10807700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3144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Receives the data in events and batch events into a flat file. Files can be generated periodically</a:t>
          </a:r>
        </a:p>
      </dsp:txBody>
      <dsp:txXfrm>
        <a:off x="0" y="2937731"/>
        <a:ext cx="10807700" cy="380880"/>
      </dsp:txXfrm>
    </dsp:sp>
    <dsp:sp modelId="{4C936260-72D1-49FB-8462-BB95AD89A3C1}">
      <dsp:nvSpPr>
        <dsp:cNvPr id="0" name=""/>
        <dsp:cNvSpPr/>
      </dsp:nvSpPr>
      <dsp:spPr>
        <a:xfrm>
          <a:off x="0" y="3318611"/>
          <a:ext cx="10807700" cy="430560"/>
        </a:xfrm>
        <a:prstGeom prst="roundRect">
          <a:avLst/>
        </a:prstGeom>
        <a:solidFill>
          <a:schemeClr val="accent4">
            <a:hueOff val="-1751951"/>
            <a:satOff val="31602"/>
            <a:lumOff val="-325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File Debulking</a:t>
          </a:r>
        </a:p>
      </dsp:txBody>
      <dsp:txXfrm>
        <a:off x="21018" y="3339629"/>
        <a:ext cx="10765664" cy="388524"/>
      </dsp:txXfrm>
    </dsp:sp>
    <dsp:sp modelId="{146050D6-99CE-4187-BE1F-6AB571C9F0C7}">
      <dsp:nvSpPr>
        <dsp:cNvPr id="0" name=""/>
        <dsp:cNvSpPr/>
      </dsp:nvSpPr>
      <dsp:spPr>
        <a:xfrm>
          <a:off x="0" y="3749171"/>
          <a:ext cx="10807700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3144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Read a flat file (CSV/JSON) and push the data to target system as an API</a:t>
          </a:r>
        </a:p>
      </dsp:txBody>
      <dsp:txXfrm>
        <a:off x="0" y="3749171"/>
        <a:ext cx="10807700" cy="3808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49E690-68FE-4972-8B27-3788F8FA5E35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E0687-0F70-4CC1-96E1-3CE85BE68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14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of the code customization is done outside the transact</a:t>
            </a:r>
          </a:p>
          <a:p>
            <a:endParaRPr lang="en-US" dirty="0"/>
          </a:p>
          <a:p>
            <a:r>
              <a:rPr lang="en-US" dirty="0"/>
              <a:t>For experienced guy – Unlearn the few things, for juniors – Its new learning.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E0687-0F70-4CC1-96E1-3CE85BE6805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348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DMN  - Decision Model &amp;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E0687-0F70-4CC1-96E1-3CE85BE6805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022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v-LV" dirty="0"/>
              <a:t>Ingress image is taken from </a:t>
            </a:r>
            <a:r>
              <a:rPr lang="en-US" dirty="0"/>
              <a:t>registry.k8s.io</a:t>
            </a:r>
            <a:endParaRPr lang="lv-LV" dirty="0"/>
          </a:p>
          <a:p>
            <a:r>
              <a:rPr lang="lv-LV" dirty="0"/>
              <a:t>Kafka image is taken from </a:t>
            </a:r>
            <a:r>
              <a:rPr lang="en-US" dirty="0"/>
              <a:t>quay.io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E0687-0F70-4CC1-96E1-3CE85BE6805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249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E0687-0F70-4CC1-96E1-3CE85BE6805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53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A3903-E1C0-B641-BF09-7903E2AE2EC7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443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- dark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5D98D9-078E-1B4D-9B08-C13EF3A05D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" t="117"/>
          <a:stretch/>
        </p:blipFill>
        <p:spPr>
          <a:xfrm>
            <a:off x="0" y="-1"/>
            <a:ext cx="12192000" cy="6858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45B5F9-B0CC-474A-9C3C-A26A32768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2105094"/>
            <a:ext cx="4013200" cy="1828469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A7EFB4-CCA6-4E89-9EF6-9F4FE5D53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2989" y="4187952"/>
            <a:ext cx="4014215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A57A3A6-0AF3-C54A-8CB5-7EF0565FF32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042416" y="5289745"/>
            <a:ext cx="4013178" cy="365125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514FB0-4CED-294C-94C0-7AE48992D94A}"/>
              </a:ext>
            </a:extLst>
          </p:cNvPr>
          <p:cNvSpPr txBox="1"/>
          <p:nvPr userDrawn="1"/>
        </p:nvSpPr>
        <p:spPr>
          <a:xfrm>
            <a:off x="-1367942" y="16825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500EB0FA-ED09-2D45-A504-B05B58FC39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67678" y="381865"/>
            <a:ext cx="2067983" cy="62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1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 -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C131AFB-45B4-604E-904C-658D3FDA76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10" t="10638" r="15648"/>
          <a:stretch/>
        </p:blipFill>
        <p:spPr>
          <a:xfrm>
            <a:off x="0" y="-1"/>
            <a:ext cx="12192000" cy="68660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40E8CFD-9DDE-024A-8B25-06FBC42612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1812207"/>
            <a:ext cx="5172113" cy="2031325"/>
          </a:xfrm>
          <a:noFill/>
          <a:effectLst/>
        </p:spPr>
        <p:txBody>
          <a:bodyPr wrap="square" lIns="182880" tIns="182880" rIns="182880" bIns="182880" anchor="ctr" anchorCtr="0">
            <a:spAutoFit/>
          </a:bodyPr>
          <a:lstStyle>
            <a:lvl1pPr algn="l"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style, copy can go here on a few lines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03B841D5-E729-0B48-838D-EA94F2CCBBD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251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 - gradi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C131AFB-45B4-604E-904C-658D3FDA76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98" r="11765" b="30863"/>
          <a:stretch/>
        </p:blipFill>
        <p:spPr>
          <a:xfrm>
            <a:off x="0" y="-1"/>
            <a:ext cx="12192000" cy="69141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6550D2D-C709-0F4A-847A-CB0BEE38C3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1812207"/>
            <a:ext cx="5172113" cy="2031325"/>
          </a:xfrm>
          <a:noFill/>
          <a:effectLst/>
        </p:spPr>
        <p:txBody>
          <a:bodyPr wrap="square" lIns="182880" tIns="182880" rIns="182880" bIns="182880" anchor="ctr" anchorCtr="0">
            <a:spAutoFit/>
          </a:bodyPr>
          <a:lstStyle>
            <a:lvl1pPr algn="l"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style, copy can go here on a few lines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B41B291C-6CE8-F14B-BD0E-B1C3E37430B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49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 - gradi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C131AFB-45B4-604E-904C-658D3FDA76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923" t="14335" r="14839" b="41847"/>
          <a:stretch/>
        </p:blipFill>
        <p:spPr>
          <a:xfrm>
            <a:off x="-1" y="-1"/>
            <a:ext cx="12215813" cy="6930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FC705F0-5703-9D4B-88FE-DB399EC06D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1812207"/>
            <a:ext cx="5172113" cy="2031325"/>
          </a:xfrm>
          <a:noFill/>
          <a:effectLst/>
        </p:spPr>
        <p:txBody>
          <a:bodyPr wrap="square" lIns="182880" tIns="182880" rIns="182880" bIns="182880" anchor="ctr" anchorCtr="0">
            <a:spAutoFit/>
          </a:bodyPr>
          <a:lstStyle>
            <a:lvl1pPr algn="l"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style, copy can go here on a few lines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60840CD1-0279-BD46-8F25-1989D92D03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3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divide - gradient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729644-34C5-1543-86E0-550EBEFDAD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2" t="20936" r="6388" b="390"/>
          <a:stretch/>
        </p:blipFill>
        <p:spPr>
          <a:xfrm>
            <a:off x="11575" y="0"/>
            <a:ext cx="12180425" cy="6858000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E2C8F4C0-B128-9B4A-A493-3A158A484A8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68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divide - gradient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358EE7-FC7D-E843-AF2C-8D996FE347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0" t="21108" r="64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BEC0577B-E1A3-BB47-B7CB-EBF6A2B0F9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01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divide - gradient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FA9B71-FDBF-F042-A42A-6CCE179402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3" t="22108" r="6545" b="-1"/>
          <a:stretch/>
        </p:blipFill>
        <p:spPr>
          <a:xfrm>
            <a:off x="11575" y="0"/>
            <a:ext cx="12192000" cy="6872467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79CCFE82-B8A6-BC48-80D3-A5EA4ECAAEE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91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5E5E72-A3E8-334F-8440-9071B445F06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524003"/>
            <a:ext cx="108077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4E4AF-DC74-4D20-8889-EEAA33BF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45599541-E568-D346-8D2A-006A8CA8D6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941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>
          <p15:clr>
            <a:srgbClr val="FBAE40"/>
          </p15:clr>
        </p15:guide>
        <p15:guide id="4" pos="710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itle and content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5E5E72-A3E8-334F-8440-9071B445F06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524003"/>
            <a:ext cx="108077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4E4AF-DC74-4D20-8889-EEAA33BF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E2DC75C7-77A7-FD4D-BCC3-F341910731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56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>
          <p15:clr>
            <a:srgbClr val="FBAE40"/>
          </p15:clr>
        </p15:guide>
        <p15:guide id="4" pos="710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head, sub head, footnot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5E5E72-A3E8-334F-8440-9071B445F06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524003"/>
            <a:ext cx="108077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4E4AF-DC74-4D20-8889-EEAA33BF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F304BD6-DACB-8C40-8FF9-7D9AD2276F41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57200" y="992028"/>
            <a:ext cx="10808207" cy="461068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BFD73C-FDB7-EA40-835B-AC533361A9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source or footnote here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ADE5300-D6EE-B945-A3F3-F094244958A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57200" y="310896"/>
            <a:ext cx="10820400" cy="2286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tabLst/>
              <a:defRPr sz="105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super head</a:t>
            </a: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683D89A3-7746-6A4C-A4B4-55083AFF42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439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>
          <p15:clr>
            <a:srgbClr val="FBAE40"/>
          </p15:clr>
        </p15:guide>
        <p15:guide id="4" pos="710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head, sub head, footnote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BFD73C-FDB7-EA40-835B-AC533361A9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source or footnote here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94C77B6-AAD6-F647-8C6E-86BBA9A12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956CCA1-9C74-CA46-A5B7-7587CB64531B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57200" y="992028"/>
            <a:ext cx="10808207" cy="461068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C2AE54E8-458B-5C4F-B54B-1C227C4EA635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524003"/>
            <a:ext cx="108077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26FEF70-CE92-7B4E-BF8A-A311E29D33D1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57200" y="310896"/>
            <a:ext cx="10820400" cy="2286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05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super head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E3B7DA40-15F3-AF49-ABF8-C4C1FBC131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61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>
          <p15:clr>
            <a:srgbClr val="FBAE40"/>
          </p15:clr>
        </p15:guide>
        <p15:guide id="4" pos="710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- ligh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08AA51-7693-0641-B1F2-2F6BF501AF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3" t="430" r="804" b="462"/>
          <a:stretch/>
        </p:blipFill>
        <p:spPr>
          <a:xfrm>
            <a:off x="49619" y="0"/>
            <a:ext cx="12153014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78C046-F713-7644-890D-FEC8749EF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2105094"/>
            <a:ext cx="4013200" cy="1828469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CA51294-C033-514D-B2AD-53CAA26401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2989" y="4187952"/>
            <a:ext cx="4014215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173B359-DEFF-8445-9CA5-5D8394261A1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042416" y="5289745"/>
            <a:ext cx="4013178" cy="365125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date</a:t>
            </a:r>
          </a:p>
        </p:txBody>
      </p:sp>
      <p:pic>
        <p:nvPicPr>
          <p:cNvPr id="16" name="Logo">
            <a:extLst>
              <a:ext uri="{FF2B5EF4-FFF2-40B4-BE49-F238E27FC236}">
                <a16:creationId xmlns:a16="http://schemas.microsoft.com/office/drawing/2014/main" id="{172F6F4F-6078-614B-9D72-235A05BE54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2758" y="381864"/>
            <a:ext cx="2067983" cy="62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315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90BDC89-ADC1-D243-9AED-87C420EB13D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source or footnote here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5C3714E0-F154-3C48-95D7-D6542B9043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7A55FE01-A547-E549-9FD2-968ECC91D0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E086D4D-AE0E-994F-85B0-5741E544E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2DF8DBFC-CC24-C840-A172-2ADB2181C5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2438" y="1196975"/>
            <a:ext cx="5303520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2BBEF564-80F0-B040-A31B-AA3B0FBC4213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2438" y="1735922"/>
            <a:ext cx="5303520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232F8A43-7E6E-F046-A12E-FBBAC25FF2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320785" y="1196975"/>
            <a:ext cx="5303520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6CA39281-9128-1E40-98C0-AFBF3E85E862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320785" y="1735922"/>
            <a:ext cx="5303520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7" name="Picture 5">
            <a:extLst>
              <a:ext uri="{FF2B5EF4-FFF2-40B4-BE49-F238E27FC236}">
                <a16:creationId xmlns:a16="http://schemas.microsoft.com/office/drawing/2014/main" id="{C7A3CB3C-2056-274C-89F4-0A44817545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239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9E70566-7047-D64B-9961-EFB6CDB88A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source or footnote here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ADBAC61-71BD-0849-BABA-F53A3F1FD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6A653587-D29A-1341-89BA-BB7AEE6A4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A1F0EA97-1AA1-1341-80BB-592FE5E616D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2438" y="1196975"/>
            <a:ext cx="5303520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A0C71924-9F4E-3D4E-B81F-F7A8CE935DA9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2438" y="1735922"/>
            <a:ext cx="5303520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8D97226-1A88-034C-BCCD-7CA6ACB501D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320785" y="1196975"/>
            <a:ext cx="5303520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28753D18-DAA3-2541-B7C8-EAFA3C04B51F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320785" y="1735922"/>
            <a:ext cx="5303520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70B703B-567D-6247-BF28-0C6DF81B4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60F2FF91-370F-4D44-9FCE-DB1EE37D91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734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39B634F-63D6-AE4A-BB13-52915F0F97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source or footnote here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1087389A-339D-0442-91DB-A46772F46D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A6AC27B3-FDC8-3841-852E-B0B40C456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C21A71-6B64-1E44-BC9B-0AE8D397D7B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2438" y="1196975"/>
            <a:ext cx="3506787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F53A67F1-7066-FB44-9D0C-6995B4DC549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25191" y="1196975"/>
            <a:ext cx="3506787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551ACA07-E593-DB4D-B910-4AD039617F3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84497" y="1196975"/>
            <a:ext cx="3566109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837D7C2-629F-0E44-9665-50F1EE79C694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2438" y="1735922"/>
            <a:ext cx="3506787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8" name="Content Placeholder 7">
            <a:extLst>
              <a:ext uri="{FF2B5EF4-FFF2-40B4-BE49-F238E27FC236}">
                <a16:creationId xmlns:a16="http://schemas.microsoft.com/office/drawing/2014/main" id="{940EB5D9-35CF-A044-BFE3-B5F4FDDFF64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302544" y="1735922"/>
            <a:ext cx="3506787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Content Placeholder 7">
            <a:extLst>
              <a:ext uri="{FF2B5EF4-FFF2-40B4-BE49-F238E27FC236}">
                <a16:creationId xmlns:a16="http://schemas.microsoft.com/office/drawing/2014/main" id="{2C5AB9DA-D745-3E49-B64B-3EAB32EE883E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168691" y="1735922"/>
            <a:ext cx="3566109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DBB70A90-9508-EE46-AB86-2AAE73E4B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B424675C-9C4A-C443-B600-7A7E44BAE4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290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C9C8C99-BBA1-1042-9B2A-5F6540E4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F026E43-B1CB-DF49-99F2-72C832AF06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source or footnote here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3D4CDA9-E747-F24B-BF43-E847D7B9F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35B7A51-6FA2-3D42-9456-A9A91A3A3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08451B1B-01C3-1449-813A-CD9FC6599AC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2438" y="1196975"/>
            <a:ext cx="3506787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77C68B81-4AC9-1A44-9B77-E3191081ADE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25191" y="1196975"/>
            <a:ext cx="3506787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DA2E6C06-39E7-9843-AC0D-3B2D34AA58B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84497" y="1196975"/>
            <a:ext cx="3566109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E3693DC4-D7E6-E146-B22E-E0477DDAD5D1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2438" y="1735922"/>
            <a:ext cx="3506787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20443FBB-19EB-814F-8FF6-FBBA502C922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302544" y="1735922"/>
            <a:ext cx="3506787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7">
            <a:extLst>
              <a:ext uri="{FF2B5EF4-FFF2-40B4-BE49-F238E27FC236}">
                <a16:creationId xmlns:a16="http://schemas.microsoft.com/office/drawing/2014/main" id="{1D3FBD86-7238-0F4B-B980-24CD51457C8C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168691" y="1735922"/>
            <a:ext cx="3566109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4F8179E2-C4FC-B141-B84B-E290619840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97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horizontal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E62E9631-BF87-CC43-9BC1-A43B69D94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6510728B-0127-8546-9FE8-8BCCB5AC1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81601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366DF19B-DB23-C247-BFE2-C435F485744D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101007" y="1381601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ABA800D9-21A5-BC45-A7AD-D9E66E33A438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57200" y="2957417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A2E4FA9D-722A-1041-8940-4BAC99F095CE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3101007" y="2957417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AEAC40C-08DC-9E4B-BF9D-0537403A1709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57200" y="4557617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Content Placeholder 3">
            <a:extLst>
              <a:ext uri="{FF2B5EF4-FFF2-40B4-BE49-F238E27FC236}">
                <a16:creationId xmlns:a16="http://schemas.microsoft.com/office/drawing/2014/main" id="{58042D4F-D138-E049-922E-AA8BC9030203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3101007" y="4557617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8D370DCE-4758-DD4D-971B-63A5A524A1B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source or footnote here</a:t>
            </a:r>
          </a:p>
        </p:txBody>
      </p:sp>
      <p:sp>
        <p:nvSpPr>
          <p:cNvPr id="47" name="Footer Placeholder 4">
            <a:extLst>
              <a:ext uri="{FF2B5EF4-FFF2-40B4-BE49-F238E27FC236}">
                <a16:creationId xmlns:a16="http://schemas.microsoft.com/office/drawing/2014/main" id="{D3F4B7D8-7EA5-AC4B-9A01-F35CCDF0D6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D3586DF7-1DE2-054D-B3DF-425EEC22F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6ACFE70C-14DB-2649-88BF-B8FC4CBAD9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309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horizontal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C30FD1D1-61B6-484D-BDEA-1C4B45AEE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71FCEF03-8CFB-7645-A55F-F392AC6F66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source or footnote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A1F8BCF2-BF1B-854A-89D2-2C92E8FBCA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B8D26ED0-8F55-1442-8D3E-4920BCC74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CE32534-4769-6740-A0A1-24F60121D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81601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5EC9B563-BC82-D345-855D-303DB81C452D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101007" y="1381601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C3F4A9E-6552-FD43-A475-F309413F5205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57200" y="2957417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5699CB9-E06F-8F4B-9BDB-99688549D726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3101007" y="2957417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F39ED9F7-3C7E-6C4E-B855-3C91A0A05AD7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57200" y="4557617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AD49848-4987-4A46-9B3B-747BF471E19D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3101007" y="4557617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43360CE3-24A2-4642-BE25-83CDF6916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7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8BC2B5B-70BA-CE41-9C8E-4A1C418D7D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416" y="4201640"/>
            <a:ext cx="8567351" cy="1487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A13EBB4-2E96-D446-A07D-04B7507328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2023872"/>
            <a:ext cx="8575589" cy="1946764"/>
          </a:xfrm>
        </p:spPr>
        <p:txBody>
          <a:bodyPr anchor="t" anchorCtr="0"/>
          <a:lstStyle>
            <a:lvl1pPr algn="l" rtl="0" eaLnBrk="1" latinLnBrk="0" hangingPunct="1">
              <a:defRPr lang="en-US" sz="4000" smtClean="0">
                <a:effectLst/>
              </a:defRPr>
            </a:lvl1pPr>
          </a:lstStyle>
          <a:p>
            <a:pPr rtl="0" eaLnBrk="1" latinLnBrk="0" hangingPunct="1"/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F403757B-3C0A-0849-B674-7D15D576B3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12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521616-1FF6-5A4F-BBD4-A816DFE1A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304C88D0-29FE-C440-9C89-488968EEA1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599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521616-1FF6-5A4F-BBD4-A816DFE1A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F353D65A-B34C-B04E-8C59-65EFBD2634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039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872FF-F4A9-EC4C-AFA7-65B0DF881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0897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- dark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BBF4556C-7350-8344-8FD3-376E341E16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616" y="2052083"/>
            <a:ext cx="8169317" cy="1579267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7AC9073-4735-234C-8722-537F838301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0190" y="3885739"/>
            <a:ext cx="8171383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BEE8D4C-39E3-9745-8EF7-EE363873ECE4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499617" y="4987532"/>
            <a:ext cx="4013178" cy="365125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4242CFFB-365C-1E4A-856E-A39BC59F6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9617" y="6325193"/>
            <a:ext cx="1198179" cy="30357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2022 Cognizant</a:t>
            </a:r>
          </a:p>
        </p:txBody>
      </p:sp>
      <p:pic>
        <p:nvPicPr>
          <p:cNvPr id="9" name="Logo">
            <a:extLst>
              <a:ext uri="{FF2B5EF4-FFF2-40B4-BE49-F238E27FC236}">
                <a16:creationId xmlns:a16="http://schemas.microsoft.com/office/drawing/2014/main" id="{9CD10274-ED9E-6941-BC52-E5F5959570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23899" y="989145"/>
            <a:ext cx="3228342" cy="56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01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4E4AF-DC74-4D20-8889-EEAA33BF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7784"/>
            <a:ext cx="11365992" cy="369332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9D3E70A6-AE8C-CC46-9E61-2086552DFD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325880"/>
            <a:ext cx="12179808" cy="553212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8760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deba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4E4AF-DC74-4D20-8889-EEAA33BF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7784"/>
            <a:ext cx="11368088" cy="369332"/>
          </a:xfrm>
        </p:spPr>
        <p:txBody>
          <a:bodyPr wrap="square" lIns="0" tIns="0" rIns="0" bIns="0" anchor="t" anchorCtr="0">
            <a:spAutoFit/>
          </a:bodyPr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8F6BBCE-1764-1640-A438-3E4FF74DAE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19472" y="1700784"/>
            <a:ext cx="7272528" cy="5157216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811B148-D80B-1643-BDEE-6709270AD132}"/>
              </a:ext>
            </a:extLst>
          </p:cNvPr>
          <p:cNvSpPr>
            <a:spLocks noGrp="1"/>
          </p:cNvSpPr>
          <p:nvPr>
            <p:ph sz="half" idx="23"/>
          </p:nvPr>
        </p:nvSpPr>
        <p:spPr>
          <a:xfrm>
            <a:off x="457200" y="1700783"/>
            <a:ext cx="4114800" cy="3960545"/>
          </a:xfr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3C01ECF-1735-274D-BF51-3DEEB7013C7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1" y="5876091"/>
            <a:ext cx="4114799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source or footnote here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64B4C09-F066-CF4C-88F7-F9F94BEA34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A00430F-19EE-214B-BACE-717C59343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7425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alf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F7AC9C5-12E9-9E44-9EC8-143CC68E1C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-1"/>
            <a:ext cx="6096000" cy="6858001"/>
          </a:xfrm>
        </p:spPr>
        <p:txBody>
          <a:bodyPr anchor="ctr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B34307-3F79-684E-8108-52BE58260E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D9B959C-45E7-7944-8FAE-13CCC84C3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27FE36-106F-214F-8EF0-7E299D9C46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416" y="2627790"/>
            <a:ext cx="4545012" cy="1349113"/>
          </a:xfrm>
        </p:spPr>
        <p:txBody>
          <a:bodyPr anchor="ctr" anchorCtr="0"/>
          <a:lstStyle>
            <a:lvl1pPr>
              <a:defRPr sz="3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6911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4A6658A-A831-914D-9CF0-153F9E06FA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734570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wo full blee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4A6658A-A831-914D-9CF0-153F9E06FA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86007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24D29811-8F58-AB4A-BA13-B9ED7A6BC7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61175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- light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4242CFFB-365C-1E4A-856E-A39BC59F6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9617" y="6325193"/>
            <a:ext cx="1198179" cy="30357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2022 Cognizant</a:t>
            </a:r>
          </a:p>
        </p:txBody>
      </p:sp>
      <p:pic>
        <p:nvPicPr>
          <p:cNvPr id="9" name="Logo">
            <a:extLst>
              <a:ext uri="{FF2B5EF4-FFF2-40B4-BE49-F238E27FC236}">
                <a16:creationId xmlns:a16="http://schemas.microsoft.com/office/drawing/2014/main" id="{9CD10274-ED9E-6941-BC52-E5F5959570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23899" y="989145"/>
            <a:ext cx="3228341" cy="56667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E8E3D3-C194-B841-B075-DAC84FCD38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616" y="2052083"/>
            <a:ext cx="8169317" cy="1579267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BAFE488B-546A-F04A-B54A-A8A9E81A67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0190" y="3885739"/>
            <a:ext cx="8171383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D785364-026C-1848-826F-235C8A0AC5F5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499617" y="4987532"/>
            <a:ext cx="4013178" cy="365125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3585364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BF505-C9D5-403B-9D3B-321A20493A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indent="0">
              <a:buClr>
                <a:schemeClr val="accent3"/>
              </a:buClr>
              <a:buFont typeface="+mj-lt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TOC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522F2-32CA-4802-9320-A58D8A6DF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500E8-DB39-442F-AD4A-610EB529C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1757621-CF57-B04A-880F-50800569DC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700784"/>
            <a:ext cx="11368088" cy="3959081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00000"/>
              </a:lnSpc>
              <a:buFont typeface="+mj-lt"/>
              <a:buAutoNum type="arabicPeriod"/>
              <a:tabLst/>
              <a:defRPr sz="1800">
                <a:solidFill>
                  <a:schemeClr val="tx1"/>
                </a:solidFill>
              </a:defRPr>
            </a:lvl1pPr>
            <a:lvl2pPr marL="690563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976313" indent="-230188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 sz="18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4D26F9-1077-4443-A17C-B4C76A2FF6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10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EC9DA8-4888-CD46-8867-018922635C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2199" y="-16933"/>
            <a:ext cx="7307799" cy="68749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45B5F9-B0CC-474A-9C3C-A26A32768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1903671"/>
            <a:ext cx="6053327" cy="1846659"/>
          </a:xfrm>
        </p:spPr>
        <p:txBody>
          <a:bodyPr wrap="square" anchor="ctr" anchorCtr="0">
            <a:spAutoFit/>
          </a:bodyPr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BDEB1A-BAD0-BF40-B60C-ADBD284092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1400" y="3897548"/>
            <a:ext cx="6053322" cy="1295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3255087C-F40D-2E4F-A55B-4F9057EEE57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72758" y="381864"/>
            <a:ext cx="2067983" cy="62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75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-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A787BDE-83D1-3544-AC4E-1CFD5F6025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7" t="33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A919A3B-0146-574E-8595-5525F87CFB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2036802"/>
            <a:ext cx="9381744" cy="1107996"/>
          </a:xfrm>
        </p:spPr>
        <p:txBody>
          <a:bodyPr anchor="ctr" anchorCtr="0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style, copy can go here on one or two lines</a:t>
            </a: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59C228D1-6A04-314E-AC72-C114541222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24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- gradi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A787BDE-83D1-3544-AC4E-1CFD5F602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A919A3B-0146-574E-8595-5525F87CFB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2036802"/>
            <a:ext cx="9381744" cy="1107996"/>
          </a:xfrm>
        </p:spPr>
        <p:txBody>
          <a:bodyPr anchor="ctr" anchorCtr="0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style, copy can go here on one or two lines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D0F15C86-2BE4-DF46-883D-1A499451924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5833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- gradi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A787BDE-83D1-3544-AC4E-1CFD5F602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5693"/>
            <a:ext cx="12202121" cy="68636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A919A3B-0146-574E-8595-5525F87CFB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2036802"/>
            <a:ext cx="9381744" cy="1107996"/>
          </a:xfrm>
        </p:spPr>
        <p:txBody>
          <a:bodyPr anchor="ctr" anchorCtr="0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style, copy can go here on one or two lines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62FFB9D1-0873-894C-8D31-DBAD9B4DD02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71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8E9D72-856B-46EE-8BDE-CBBAC28AA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57784"/>
            <a:ext cx="10808209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53AE5-6B0E-4902-862A-00CC79737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526723"/>
            <a:ext cx="10808209" cy="413730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15BBF-C237-4C9F-A0A0-755261F59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F048F-36A8-491A-8564-2DB36D67BC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624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79438" indent="-23018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65188" indent="-230188" algn="l" defTabSz="914400" rtl="0" eaLnBrk="1" latinLnBrk="0" hangingPunct="1">
        <a:lnSpc>
          <a:spcPct val="100000"/>
        </a:lnSpc>
        <a:spcBef>
          <a:spcPts val="500"/>
        </a:spcBef>
        <a:buFont typeface="Cambria" panose="02040503050406030204" pitchFamily="18" charset="0"/>
        <a:buChar char="⎻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392">
          <p15:clr>
            <a:srgbClr val="F26B43"/>
          </p15:clr>
        </p15:guide>
        <p15:guide id="2" pos="285">
          <p15:clr>
            <a:srgbClr val="F26B43"/>
          </p15:clr>
        </p15:guide>
        <p15:guide id="3" orient="horz" pos="3943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orient="horz" pos="41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cognizantlabr23.southeastasia.cloudapp.azure.com/ms-genericconfig-api/api/v2.0.0/system/configurationGroups/%7bcongiguration" TargetMode="Externa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hyperlink" Target="http://cognizantlabr23.southeastasia.cloudapp.azure.com/ms-genericconfig-api/api/v2.0.0/system/configurationGroups/%7bcongiguration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8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regex101.com/" TargetMode="Externa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cognizantlabr23.southeastasia.cloudapp.azure.com/ms-genericconfig-api/api/v2.0.0/system/configurationGroups/com.temenos.irf.api.swaggers.irf-extension-api/configuration/" TargetMode="Externa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temenoscoects.eastus.cloudapp.azure.com/ms-genericconfig-api/api/V2.0.0/system/configurationGroups/com.temenos.irf.uxpb.resource.mapping/configuration/operationIds" TargetMode="Externa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png"/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12" Type="http://schemas.openxmlformats.org/officeDocument/2006/relationships/image" Target="../media/image33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6" Type="http://schemas.microsoft.com/office/2007/relationships/hdphoto" Target="../media/hdphoto3.wdp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5" Type="http://schemas.openxmlformats.org/officeDocument/2006/relationships/image" Target="../media/image35.png"/><Relationship Id="rId10" Type="http://schemas.microsoft.com/office/2007/relationships/hdphoto" Target="../media/hdphoto1.wdp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1EB39F-8603-495D-822B-EC8C3A6AA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Cognizant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163CD1-C689-4E49-9201-D104C43D69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441" y="1514544"/>
            <a:ext cx="4861184" cy="1828469"/>
          </a:xfrm>
        </p:spPr>
        <p:txBody>
          <a:bodyPr/>
          <a:lstStyle/>
          <a:p>
            <a:r>
              <a:rPr lang="en-US" dirty="0"/>
              <a:t>Extensibility Framework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CF080FD-01F4-45C5-B0A2-4FBDC79687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1441" y="3784736"/>
            <a:ext cx="4014215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F1AF54-23E0-49F4-8B99-D7C1C58389AB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/>
              <a:t>September 2023</a:t>
            </a:r>
          </a:p>
        </p:txBody>
      </p:sp>
    </p:spTree>
    <p:extLst>
      <p:ext uri="{BB962C8B-B14F-4D97-AF65-F5344CB8AC3E}">
        <p14:creationId xmlns:p14="http://schemas.microsoft.com/office/powerpoint/2010/main" val="2602367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FB6DAA-7188-DBF3-E64E-32CD87301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D26F6E-6D42-B0E7-5321-963C24357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A119EE-D472-FBC8-A02A-2FD01F45E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296" y="2601188"/>
            <a:ext cx="10808209" cy="307777"/>
          </a:xfrm>
        </p:spPr>
        <p:txBody>
          <a:bodyPr/>
          <a:lstStyle/>
          <a:p>
            <a:r>
              <a:rPr lang="en-US" dirty="0"/>
              <a:t>Let's do a deep dive in to EF</a:t>
            </a:r>
          </a:p>
        </p:txBody>
      </p:sp>
    </p:spTree>
    <p:extLst>
      <p:ext uri="{BB962C8B-B14F-4D97-AF65-F5344CB8AC3E}">
        <p14:creationId xmlns:p14="http://schemas.microsoft.com/office/powerpoint/2010/main" val="181944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8B50D8-BA2D-8858-1BFF-06FD888C9A73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6691" y="1211355"/>
            <a:ext cx="4357905" cy="489417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 web-based UI , for your configuration , Managing the package for all temenos products.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Profiles can be created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All in one place – Transact version, enquires, API Workbench, ODS Workbench , Virtual table, Config MS , Adapter MS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Also included the packager to promote the changes to higher environment</a:t>
            </a:r>
          </a:p>
          <a:p>
            <a:endParaRPr lang="en-US" dirty="0"/>
          </a:p>
          <a:p>
            <a:r>
              <a:rPr lang="en-US" sz="1200" i="1" dirty="0">
                <a:solidFill>
                  <a:srgbClr val="FF0000"/>
                </a:solidFill>
              </a:rPr>
              <a:t>Work Bench is only for Dev environment. For package deployments, we need Packager APIs- Example : </a:t>
            </a:r>
            <a:r>
              <a:rPr lang="en-US" sz="1200" i="1" dirty="0" err="1">
                <a:solidFill>
                  <a:srgbClr val="FF0000"/>
                </a:solidFill>
              </a:rPr>
              <a:t>dsf-iris.war</a:t>
            </a:r>
            <a:endParaRPr lang="en-US" sz="1200" i="1" dirty="0">
              <a:solidFill>
                <a:srgbClr val="FF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EC9333-FB6E-595B-8EDB-42B1D577E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691" y="228602"/>
            <a:ext cx="10808209" cy="307777"/>
          </a:xfrm>
        </p:spPr>
        <p:txBody>
          <a:bodyPr/>
          <a:lstStyle/>
          <a:p>
            <a:r>
              <a:rPr lang="en-US" dirty="0"/>
              <a:t>Work Bench Overview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2B5A15-4D1D-3D10-3C78-619A1C5C3C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6A0C1-EF21-9B4E-D4D3-67D2C3B0D7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1F10DD-5178-50AC-1EC6-D04A0ECD0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298" y="1033650"/>
            <a:ext cx="6597743" cy="44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13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88FF41-395E-9FD8-64CD-97B9E02777F8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198" y="1284126"/>
            <a:ext cx="10807700" cy="428974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Simple Version Creation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Simple Enquiry Creation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Dsf</a:t>
            </a:r>
            <a:r>
              <a:rPr lang="en-US" dirty="0"/>
              <a:t>-packager</a:t>
            </a:r>
          </a:p>
          <a:p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9D821C-A8C4-C49B-3857-E8CDBFA64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Jump into Working Session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283611-421A-AF2D-AF94-0EAAD62D6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DF392E-B16B-D69E-7F9F-E0324E5F36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940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7962EE-B18F-0C38-02F8-9535CB6CD415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198" y="1224641"/>
            <a:ext cx="10807700" cy="440871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Stores and Manages the config in a centralized location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Configurations are grouped in to a </a:t>
            </a:r>
            <a:r>
              <a:rPr lang="en-US" sz="1400" dirty="0" err="1"/>
              <a:t>groupID</a:t>
            </a: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Versions can be maintained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Used by all services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You can create your own config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4E643C-884C-B1F7-AD50-0C9193FE4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 Micro Service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1558BA-8881-F25F-231A-BC823EE630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0523AC-4243-D8B6-E37A-5F49F00296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44E752-B900-B1F9-9674-2E4A6615AFAD}"/>
              </a:ext>
            </a:extLst>
          </p:cNvPr>
          <p:cNvSpPr txBox="1"/>
          <p:nvPr/>
        </p:nvSpPr>
        <p:spPr>
          <a:xfrm>
            <a:off x="457198" y="2912641"/>
            <a:ext cx="10807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dirty="0">
                <a:solidFill>
                  <a:srgbClr val="535659"/>
                </a:solidFill>
                <a:effectLst/>
                <a:latin typeface="Int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</a:t>
            </a:r>
            <a:r>
              <a:rPr lang="en-US" sz="1400" b="0" i="1" dirty="0">
                <a:solidFill>
                  <a:srgbClr val="535659"/>
                </a:solidFill>
                <a:effectLst/>
                <a:latin typeface="Int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cognizantlabr23.southeastasia.cloudapp.azure.com</a:t>
            </a:r>
            <a:r>
              <a:rPr lang="en-US" sz="1400" b="0" i="0" dirty="0">
                <a:solidFill>
                  <a:srgbClr val="535659"/>
                </a:solidFill>
                <a:effectLst/>
                <a:latin typeface="Int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/ms-genericconfig-api/api/v2.0.0/system/configurationGroups/</a:t>
            </a:r>
            <a:r>
              <a:rPr lang="en-US" sz="1400" b="0" i="0" dirty="0">
                <a:solidFill>
                  <a:srgbClr val="FF0000"/>
                </a:solidFill>
                <a:effectLst/>
                <a:latin typeface="Int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{congiguration</a:t>
            </a:r>
            <a:r>
              <a:rPr lang="en-US" sz="1400" b="0" i="0" dirty="0">
                <a:solidFill>
                  <a:srgbClr val="FF0000"/>
                </a:solidFill>
                <a:effectLst/>
                <a:latin typeface="Inter"/>
              </a:rPr>
              <a:t> group id}</a:t>
            </a:r>
            <a:r>
              <a:rPr lang="en-US" sz="1400" b="0" i="0" dirty="0">
                <a:solidFill>
                  <a:srgbClr val="212121"/>
                </a:solidFill>
                <a:effectLst/>
                <a:latin typeface="Inter"/>
              </a:rPr>
              <a:t>/configuration</a:t>
            </a:r>
            <a:r>
              <a:rPr lang="en-US" sz="1400" dirty="0">
                <a:solidFill>
                  <a:srgbClr val="212121"/>
                </a:solidFill>
                <a:latin typeface="Inter"/>
              </a:rPr>
              <a:t>/</a:t>
            </a:r>
            <a:r>
              <a:rPr lang="en-US" sz="1400" dirty="0">
                <a:solidFill>
                  <a:srgbClr val="FF0000"/>
                </a:solidFill>
                <a:latin typeface="Inter"/>
              </a:rPr>
              <a:t>{configuration id}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022659-BEC2-762A-D548-8D289120852B}"/>
              </a:ext>
            </a:extLst>
          </p:cNvPr>
          <p:cNvSpPr txBox="1"/>
          <p:nvPr/>
        </p:nvSpPr>
        <p:spPr>
          <a:xfrm>
            <a:off x="457198" y="3435861"/>
            <a:ext cx="108077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dirty="0"/>
              <a:t>Sample Config Format</a:t>
            </a:r>
          </a:p>
          <a:p>
            <a:pPr algn="l"/>
            <a:endParaRPr lang="en-US" sz="1200" dirty="0">
              <a:solidFill>
                <a:srgbClr val="FF0000"/>
              </a:solidFill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IBMPlexMono,  Courier New"/>
              </a:rPr>
              <a:t>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IBMPlexMono,  Courier New"/>
              </a:rPr>
              <a:t>    </a:t>
            </a:r>
            <a:r>
              <a:rPr lang="en-US" sz="1200" b="0" dirty="0">
                <a:solidFill>
                  <a:srgbClr val="A31515"/>
                </a:solidFill>
                <a:effectLst/>
                <a:latin typeface="IBMPlexMono,  Courier New"/>
              </a:rPr>
              <a:t>"id"</a:t>
            </a:r>
            <a:r>
              <a:rPr lang="en-US" sz="1200" b="0" dirty="0">
                <a:solidFill>
                  <a:srgbClr val="000000"/>
                </a:solidFill>
                <a:effectLst/>
                <a:latin typeface="IBMPlexMono,  Courier New"/>
              </a:rPr>
              <a:t>: </a:t>
            </a:r>
            <a:r>
              <a:rPr lang="en-US" sz="1200" b="0" dirty="0">
                <a:solidFill>
                  <a:srgbClr val="0451A5"/>
                </a:solidFill>
                <a:effectLst/>
                <a:latin typeface="IBMPlexMono,  Courier New"/>
              </a:rPr>
              <a:t>“</a:t>
            </a:r>
            <a:r>
              <a:rPr lang="en-US" sz="1200" b="0" dirty="0" err="1">
                <a:solidFill>
                  <a:srgbClr val="0451A5"/>
                </a:solidFill>
                <a:effectLst/>
                <a:latin typeface="IBMPlexMono,  Courier New"/>
              </a:rPr>
              <a:t>ConfigurationId</a:t>
            </a:r>
            <a:r>
              <a:rPr lang="en-US" sz="1200" b="0" dirty="0">
                <a:solidFill>
                  <a:srgbClr val="0451A5"/>
                </a:solidFill>
                <a:effectLst/>
                <a:latin typeface="IBMPlexMono,  Courier New"/>
              </a:rPr>
              <a:t>"</a:t>
            </a:r>
            <a:r>
              <a:rPr lang="en-US" sz="1200" b="0" dirty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IBMPlexMono,  Courier New"/>
              </a:rPr>
              <a:t>    </a:t>
            </a:r>
            <a:r>
              <a:rPr lang="en-US" sz="1200" b="0" dirty="0">
                <a:solidFill>
                  <a:srgbClr val="A31515"/>
                </a:solidFill>
                <a:effectLst/>
                <a:latin typeface="IBMPlexMono,  Courier New"/>
              </a:rPr>
              <a:t>"name"</a:t>
            </a:r>
            <a:r>
              <a:rPr lang="en-US" sz="1200" b="0" dirty="0">
                <a:solidFill>
                  <a:srgbClr val="000000"/>
                </a:solidFill>
                <a:effectLst/>
                <a:latin typeface="IBMPlexMono,  Courier New"/>
              </a:rPr>
              <a:t>: </a:t>
            </a:r>
            <a:r>
              <a:rPr lang="en-US" sz="1200" b="0" dirty="0">
                <a:solidFill>
                  <a:srgbClr val="0451A5"/>
                </a:solidFill>
                <a:effectLst/>
                <a:latin typeface="IBMPlexMono,  Courier New"/>
              </a:rPr>
              <a:t>“</a:t>
            </a:r>
            <a:r>
              <a:rPr lang="en-US" sz="1200" dirty="0">
                <a:solidFill>
                  <a:srgbClr val="0451A5"/>
                </a:solidFill>
                <a:latin typeface="IBMPlexMono,  Courier New"/>
              </a:rPr>
              <a:t>Name of your Configuration</a:t>
            </a:r>
            <a:r>
              <a:rPr lang="en-US" sz="1200" b="0" dirty="0">
                <a:solidFill>
                  <a:srgbClr val="0451A5"/>
                </a:solidFill>
                <a:effectLst/>
                <a:latin typeface="IBMPlexMono,  Courier New"/>
              </a:rPr>
              <a:t>"</a:t>
            </a:r>
            <a:r>
              <a:rPr lang="en-US" sz="1200" b="0" dirty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IBMPlexMono,  Courier New"/>
              </a:rPr>
              <a:t>    </a:t>
            </a:r>
            <a:r>
              <a:rPr lang="en-US" sz="1200" b="0" dirty="0">
                <a:solidFill>
                  <a:srgbClr val="A31515"/>
                </a:solidFill>
                <a:effectLst/>
                <a:latin typeface="IBMPlexMono,  Courier New"/>
              </a:rPr>
              <a:t>"version"</a:t>
            </a:r>
            <a:r>
              <a:rPr lang="en-US" sz="1200" b="0" dirty="0">
                <a:solidFill>
                  <a:srgbClr val="000000"/>
                </a:solidFill>
                <a:effectLst/>
                <a:latin typeface="IBMPlexMono,  Courier New"/>
              </a:rPr>
              <a:t>: </a:t>
            </a:r>
            <a:r>
              <a:rPr lang="en-US" sz="1200" b="0" dirty="0">
                <a:solidFill>
                  <a:srgbClr val="0451A5"/>
                </a:solidFill>
                <a:effectLst/>
                <a:latin typeface="IBMPlexMono,  Courier New"/>
              </a:rPr>
              <a:t>"1.0.0"</a:t>
            </a:r>
            <a:r>
              <a:rPr lang="en-US" sz="1200" b="0" dirty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IBMPlexMono,  Courier New"/>
              </a:rPr>
              <a:t>    </a:t>
            </a:r>
            <a:r>
              <a:rPr lang="en-US" sz="1200" b="0" dirty="0">
                <a:solidFill>
                  <a:srgbClr val="A31515"/>
                </a:solidFill>
                <a:effectLst/>
                <a:latin typeface="IBMPlexMono,  Courier New"/>
              </a:rPr>
              <a:t>"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IBMPlexMono,  Courier New"/>
              </a:rPr>
              <a:t>configData</a:t>
            </a:r>
            <a:r>
              <a:rPr lang="en-US" sz="1200" b="0" dirty="0">
                <a:solidFill>
                  <a:srgbClr val="A31515"/>
                </a:solidFill>
                <a:effectLst/>
                <a:latin typeface="IBMPlexMono,  Courier New"/>
              </a:rPr>
              <a:t>"</a:t>
            </a:r>
            <a:r>
              <a:rPr lang="en-US" sz="1200" b="0" dirty="0">
                <a:solidFill>
                  <a:srgbClr val="000000"/>
                </a:solidFill>
                <a:effectLst/>
                <a:latin typeface="IBMPlexMono,  Courier New"/>
              </a:rPr>
              <a:t>: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IBMPlexMono,  Courier New"/>
              </a:rPr>
              <a:t>        </a:t>
            </a:r>
            <a:r>
              <a:rPr lang="en-US" sz="1200" b="0" dirty="0">
                <a:solidFill>
                  <a:srgbClr val="A31515"/>
                </a:solidFill>
                <a:effectLst/>
                <a:latin typeface="IBMPlexMono,  Courier New"/>
              </a:rPr>
              <a:t>"data"</a:t>
            </a:r>
            <a:r>
              <a:rPr lang="en-US" sz="1200" b="0" dirty="0">
                <a:solidFill>
                  <a:srgbClr val="000000"/>
                </a:solidFill>
                <a:effectLst/>
                <a:latin typeface="IBMPlexMono,  Courier New"/>
              </a:rPr>
              <a:t>: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IBMPlexMono,  Courier New"/>
              </a:rPr>
              <a:t>            </a:t>
            </a:r>
            <a:r>
              <a:rPr lang="en-US" sz="1200" b="0" dirty="0">
                <a:solidFill>
                  <a:srgbClr val="A31515"/>
                </a:solidFill>
                <a:effectLst/>
                <a:latin typeface="IBMPlexMono,  Courier New"/>
              </a:rPr>
              <a:t>“Key1"</a:t>
            </a:r>
            <a:r>
              <a:rPr lang="en-US" sz="1200" b="0" dirty="0">
                <a:solidFill>
                  <a:srgbClr val="000000"/>
                </a:solidFill>
                <a:effectLst/>
                <a:latin typeface="IBMPlexMono,  Courier New"/>
              </a:rPr>
              <a:t>: </a:t>
            </a:r>
            <a:r>
              <a:rPr lang="en-US" sz="1200" b="0" dirty="0">
                <a:solidFill>
                  <a:srgbClr val="0451A5"/>
                </a:solidFill>
                <a:effectLst/>
                <a:latin typeface="IBMPlexMono,  Courier New"/>
              </a:rPr>
              <a:t>“Value1“,</a:t>
            </a:r>
          </a:p>
          <a:p>
            <a:r>
              <a:rPr lang="en-US" sz="1200" dirty="0">
                <a:solidFill>
                  <a:srgbClr val="0451A5"/>
                </a:solidFill>
                <a:latin typeface="IBMPlexMono,  Courier New"/>
              </a:rPr>
              <a:t>            </a:t>
            </a:r>
            <a:r>
              <a:rPr lang="en-US" sz="1200" b="0" dirty="0">
                <a:solidFill>
                  <a:srgbClr val="A31515"/>
                </a:solidFill>
                <a:effectLst/>
                <a:latin typeface="IBMPlexMono,  Courier New"/>
              </a:rPr>
              <a:t>“Key2"</a:t>
            </a:r>
            <a:r>
              <a:rPr lang="en-US" sz="1200" b="0" dirty="0">
                <a:solidFill>
                  <a:srgbClr val="000000"/>
                </a:solidFill>
                <a:effectLst/>
                <a:latin typeface="IBMPlexMono,  Courier New"/>
              </a:rPr>
              <a:t>: </a:t>
            </a:r>
            <a:r>
              <a:rPr lang="en-US" sz="1200" b="0" dirty="0">
                <a:solidFill>
                  <a:srgbClr val="0451A5"/>
                </a:solidFill>
                <a:effectLst/>
                <a:latin typeface="IBMPlexMono,  Courier New"/>
              </a:rPr>
              <a:t>“Value2“,</a:t>
            </a:r>
          </a:p>
          <a:p>
            <a:r>
              <a:rPr lang="en-US" sz="1200" b="0" dirty="0">
                <a:solidFill>
                  <a:srgbClr val="A31515"/>
                </a:solidFill>
                <a:effectLst/>
                <a:latin typeface="IBMPlexMono,  Courier New"/>
              </a:rPr>
              <a:t>            “Key3"</a:t>
            </a:r>
            <a:r>
              <a:rPr lang="en-US" sz="1200" b="0" dirty="0">
                <a:solidFill>
                  <a:srgbClr val="000000"/>
                </a:solidFill>
                <a:effectLst/>
                <a:latin typeface="IBMPlexMono,  Courier New"/>
              </a:rPr>
              <a:t>: </a:t>
            </a:r>
            <a:r>
              <a:rPr lang="en-US" sz="1200" b="0" dirty="0">
                <a:solidFill>
                  <a:srgbClr val="0451A5"/>
                </a:solidFill>
                <a:effectLst/>
                <a:latin typeface="IBMPlexMono,  Courier New"/>
              </a:rPr>
              <a:t>“Value3“,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IBMPlexMono,  Courier New"/>
              </a:rPr>
              <a:t>        },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IBMPlexMono,  Courier New"/>
              </a:rPr>
              <a:t>        </a:t>
            </a:r>
            <a:r>
              <a:rPr lang="en-US" sz="1200" b="0" dirty="0">
                <a:solidFill>
                  <a:srgbClr val="A31515"/>
                </a:solidFill>
                <a:effectLst/>
                <a:latin typeface="IBMPlexMono,  Courier New"/>
              </a:rPr>
              <a:t>"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IBMPlexMono,  Courier New"/>
              </a:rPr>
              <a:t>configType</a:t>
            </a:r>
            <a:r>
              <a:rPr lang="en-US" sz="1200" b="0" dirty="0">
                <a:solidFill>
                  <a:srgbClr val="A31515"/>
                </a:solidFill>
                <a:effectLst/>
                <a:latin typeface="IBMPlexMono,  Courier New"/>
              </a:rPr>
              <a:t>"</a:t>
            </a:r>
            <a:r>
              <a:rPr lang="en-US" sz="1200" b="0" dirty="0">
                <a:solidFill>
                  <a:srgbClr val="000000"/>
                </a:solidFill>
                <a:effectLst/>
                <a:latin typeface="IBMPlexMono,  Courier New"/>
              </a:rPr>
              <a:t>: </a:t>
            </a:r>
            <a:r>
              <a:rPr lang="en-US" sz="1200" b="0" dirty="0">
                <a:solidFill>
                  <a:srgbClr val="0451A5"/>
                </a:solidFill>
                <a:effectLst/>
                <a:latin typeface="IBMPlexMono,  Courier New"/>
              </a:rPr>
              <a:t>"</a:t>
            </a:r>
            <a:r>
              <a:rPr lang="en-US" sz="1200" b="0" dirty="0" err="1">
                <a:solidFill>
                  <a:srgbClr val="0451A5"/>
                </a:solidFill>
                <a:effectLst/>
                <a:latin typeface="IBMPlexMono,  Courier New"/>
              </a:rPr>
              <a:t>json</a:t>
            </a:r>
            <a:r>
              <a:rPr lang="en-US" sz="1200" b="0" dirty="0">
                <a:solidFill>
                  <a:srgbClr val="0451A5"/>
                </a:solidFill>
                <a:effectLst/>
                <a:latin typeface="IBMPlexMono,  Courier New"/>
              </a:rPr>
              <a:t>"</a:t>
            </a:r>
            <a:endParaRPr lang="en-US" sz="1200" b="0" dirty="0">
              <a:solidFill>
                <a:srgbClr val="000000"/>
              </a:solidFill>
              <a:effectLst/>
              <a:latin typeface="IBMPlexMono,  Courier New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IBMPlexMono,  Courier New"/>
              </a:rPr>
              <a:t>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IBMPlexMono,  Courier New"/>
              </a:rPr>
              <a:t>}</a:t>
            </a:r>
          </a:p>
          <a:p>
            <a:pPr algn="l"/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012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E933DC-13F4-31D3-2BA9-99E379918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Core Group Ids used in IRIS - API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D337C5-B710-8977-ED00-DA5337417C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405686-7876-570C-3F12-2DF79B9007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14</a:t>
            </a:fld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9DE55C5-050D-1613-A584-B2F41B799B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035913"/>
              </p:ext>
            </p:extLst>
          </p:nvPr>
        </p:nvGraphicFramePr>
        <p:xfrm>
          <a:off x="457198" y="1361785"/>
          <a:ext cx="9505952" cy="409603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752976">
                  <a:extLst>
                    <a:ext uri="{9D8B030D-6E8A-4147-A177-3AD203B41FA5}">
                      <a16:colId xmlns:a16="http://schemas.microsoft.com/office/drawing/2014/main" val="1577879605"/>
                    </a:ext>
                  </a:extLst>
                </a:gridCol>
                <a:gridCol w="4752976">
                  <a:extLst>
                    <a:ext uri="{9D8B030D-6E8A-4147-A177-3AD203B41FA5}">
                      <a16:colId xmlns:a16="http://schemas.microsoft.com/office/drawing/2014/main" val="1944998234"/>
                    </a:ext>
                  </a:extLst>
                </a:gridCol>
              </a:tblGrid>
              <a:tr h="3978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err="1">
                          <a:effectLst/>
                        </a:rPr>
                        <a:t>GroupId</a:t>
                      </a:r>
                      <a:endParaRPr lang="en-US" sz="1800" b="1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011742"/>
                  </a:ext>
                </a:extLst>
              </a:tr>
              <a:tr h="778600">
                <a:tc>
                  <a:txBody>
                    <a:bodyPr/>
                    <a:lstStyle/>
                    <a:p>
                      <a:pPr fontAlgn="t"/>
                      <a:r>
                        <a:rPr lang="en-US" sz="1400" b="0" dirty="0" err="1">
                          <a:effectLst/>
                        </a:rPr>
                        <a:t>com.temenos.irf.api.validations</a:t>
                      </a:r>
                      <a:endParaRPr lang="en-US" sz="1400" b="0" dirty="0">
                        <a:effectLst/>
                      </a:endParaRPr>
                    </a:p>
                  </a:txBody>
                  <a:tcPr marL="42853" marR="42853" marT="42853" marB="4285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dirty="0">
                          <a:effectLst/>
                        </a:rPr>
                        <a:t>Stores all validations related configurations like Regex and Rule mapping, </a:t>
                      </a:r>
                      <a:r>
                        <a:rPr lang="en-US" sz="1400" b="0" dirty="0" err="1">
                          <a:effectLst/>
                        </a:rPr>
                        <a:t>regexConfig</a:t>
                      </a:r>
                      <a:r>
                        <a:rPr lang="en-US" sz="1400" b="0" dirty="0">
                          <a:effectLst/>
                        </a:rPr>
                        <a:t> , Auto defaulting, extension script name in </a:t>
                      </a:r>
                      <a:r>
                        <a:rPr lang="en-US" sz="1400" b="0" dirty="0" err="1">
                          <a:effectLst/>
                        </a:rPr>
                        <a:t>ms</a:t>
                      </a:r>
                      <a:r>
                        <a:rPr lang="en-US" sz="1400" b="0" dirty="0">
                          <a:effectLst/>
                        </a:rPr>
                        <a:t>-config</a:t>
                      </a:r>
                    </a:p>
                  </a:txBody>
                  <a:tcPr marL="42853" marR="42853" marT="42853" marB="42853"/>
                </a:tc>
                <a:extLst>
                  <a:ext uri="{0D108BD9-81ED-4DB2-BD59-A6C34878D82A}">
                    <a16:rowId xmlns:a16="http://schemas.microsoft.com/office/drawing/2014/main" val="2649118455"/>
                  </a:ext>
                </a:extLst>
              </a:tr>
              <a:tr h="397825">
                <a:tc>
                  <a:txBody>
                    <a:bodyPr/>
                    <a:lstStyle/>
                    <a:p>
                      <a:pPr fontAlgn="t"/>
                      <a:r>
                        <a:rPr lang="en-US" sz="1400" b="0" dirty="0" err="1">
                          <a:effectLst/>
                        </a:rPr>
                        <a:t>com.temenos.irf.api.services</a:t>
                      </a:r>
                      <a:endParaRPr lang="en-US" sz="1400" b="0" dirty="0">
                        <a:effectLst/>
                      </a:endParaRPr>
                    </a:p>
                  </a:txBody>
                  <a:tcPr marL="42853" marR="42853" marT="42853" marB="4285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>
                          <a:effectLst/>
                        </a:rPr>
                        <a:t>Stores all service XMLs</a:t>
                      </a:r>
                    </a:p>
                  </a:txBody>
                  <a:tcPr marL="42853" marR="42853" marT="42853" marB="42853"/>
                </a:tc>
                <a:extLst>
                  <a:ext uri="{0D108BD9-81ED-4DB2-BD59-A6C34878D82A}">
                    <a16:rowId xmlns:a16="http://schemas.microsoft.com/office/drawing/2014/main" val="3300865858"/>
                  </a:ext>
                </a:extLst>
              </a:tr>
              <a:tr h="397825">
                <a:tc>
                  <a:txBody>
                    <a:bodyPr/>
                    <a:lstStyle/>
                    <a:p>
                      <a:pPr fontAlgn="t"/>
                      <a:r>
                        <a:rPr lang="en-US" sz="1400" b="0" dirty="0" err="1">
                          <a:effectLst/>
                        </a:rPr>
                        <a:t>com.temenos.irf.api.swaggers</a:t>
                      </a:r>
                      <a:endParaRPr lang="en-US" sz="1400" b="0" dirty="0">
                        <a:effectLst/>
                      </a:endParaRPr>
                    </a:p>
                  </a:txBody>
                  <a:tcPr marL="42853" marR="42853" marT="42853" marB="4285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>
                          <a:effectLst/>
                        </a:rPr>
                        <a:t>Stores all swagger Json files</a:t>
                      </a:r>
                    </a:p>
                  </a:txBody>
                  <a:tcPr marL="42853" marR="42853" marT="42853" marB="42853"/>
                </a:tc>
                <a:extLst>
                  <a:ext uri="{0D108BD9-81ED-4DB2-BD59-A6C34878D82A}">
                    <a16:rowId xmlns:a16="http://schemas.microsoft.com/office/drawing/2014/main" val="963942364"/>
                  </a:ext>
                </a:extLst>
              </a:tr>
              <a:tr h="397825">
                <a:tc>
                  <a:txBody>
                    <a:bodyPr/>
                    <a:lstStyle/>
                    <a:p>
                      <a:pPr fontAlgn="t"/>
                      <a:r>
                        <a:rPr lang="en-US" sz="1400" b="0" dirty="0" err="1">
                          <a:effectLst/>
                        </a:rPr>
                        <a:t>com.temenos.irf.api.inventories</a:t>
                      </a:r>
                      <a:endParaRPr lang="en-US" sz="1400" b="0" dirty="0">
                        <a:effectLst/>
                      </a:endParaRPr>
                    </a:p>
                  </a:txBody>
                  <a:tcPr marL="42853" marR="42853" marT="42853" marB="4285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>
                          <a:effectLst/>
                        </a:rPr>
                        <a:t>Stores all Inventory Json files</a:t>
                      </a:r>
                    </a:p>
                  </a:txBody>
                  <a:tcPr marL="42853" marR="42853" marT="42853" marB="42853"/>
                </a:tc>
                <a:extLst>
                  <a:ext uri="{0D108BD9-81ED-4DB2-BD59-A6C34878D82A}">
                    <a16:rowId xmlns:a16="http://schemas.microsoft.com/office/drawing/2014/main" val="4083455143"/>
                  </a:ext>
                </a:extLst>
              </a:tr>
              <a:tr h="397825">
                <a:tc>
                  <a:txBody>
                    <a:bodyPr/>
                    <a:lstStyle/>
                    <a:p>
                      <a:pPr fontAlgn="t"/>
                      <a:r>
                        <a:rPr lang="en-US" sz="1400" b="0" dirty="0" err="1">
                          <a:effectLst/>
                        </a:rPr>
                        <a:t>com.temenos.irf.api</a:t>
                      </a:r>
                      <a:endParaRPr lang="en-US" sz="1400" b="0" dirty="0">
                        <a:effectLst/>
                      </a:endParaRPr>
                    </a:p>
                  </a:txBody>
                  <a:tcPr marL="42853" marR="42853" marT="42853" marB="4285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>
                          <a:effectLst/>
                        </a:rPr>
                        <a:t>Stores Sla Mappings and Environment details</a:t>
                      </a:r>
                    </a:p>
                  </a:txBody>
                  <a:tcPr marL="42853" marR="42853" marT="42853" marB="42853"/>
                </a:tc>
                <a:extLst>
                  <a:ext uri="{0D108BD9-81ED-4DB2-BD59-A6C34878D82A}">
                    <a16:rowId xmlns:a16="http://schemas.microsoft.com/office/drawing/2014/main" val="39050622"/>
                  </a:ext>
                </a:extLst>
              </a:tr>
              <a:tr h="549714">
                <a:tc>
                  <a:txBody>
                    <a:bodyPr/>
                    <a:lstStyle/>
                    <a:p>
                      <a:pPr fontAlgn="t"/>
                      <a:r>
                        <a:rPr lang="en-US" sz="1400" b="0">
                          <a:effectLst/>
                        </a:rPr>
                        <a:t>com.temenos.irf.api.extensions</a:t>
                      </a:r>
                    </a:p>
                    <a:p>
                      <a:pPr fontAlgn="t"/>
                      <a:r>
                        <a:rPr lang="en-US" sz="1400" b="0">
                          <a:effectLst/>
                        </a:rPr>
                        <a:t> </a:t>
                      </a:r>
                    </a:p>
                  </a:txBody>
                  <a:tcPr marL="42853" marR="42853" marT="42853" marB="4285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>
                          <a:effectLst/>
                        </a:rPr>
                        <a:t>Stores python scripts</a:t>
                      </a:r>
                    </a:p>
                  </a:txBody>
                  <a:tcPr marL="42853" marR="42853" marT="42853" marB="42853"/>
                </a:tc>
                <a:extLst>
                  <a:ext uri="{0D108BD9-81ED-4DB2-BD59-A6C34878D82A}">
                    <a16:rowId xmlns:a16="http://schemas.microsoft.com/office/drawing/2014/main" val="882966130"/>
                  </a:ext>
                </a:extLst>
              </a:tr>
              <a:tr h="778600">
                <a:tc>
                  <a:txBody>
                    <a:bodyPr/>
                    <a:lstStyle/>
                    <a:p>
                      <a:pPr fontAlgn="t"/>
                      <a:r>
                        <a:rPr lang="en-US" sz="1400" b="0">
                          <a:effectLst/>
                        </a:rPr>
                        <a:t>com.temenos.security.policies</a:t>
                      </a:r>
                    </a:p>
                    <a:p>
                      <a:pPr fontAlgn="t"/>
                      <a:r>
                        <a:rPr lang="en-US" sz="1400" b="0">
                          <a:effectLst/>
                        </a:rPr>
                        <a:t> </a:t>
                      </a:r>
                    </a:p>
                  </a:txBody>
                  <a:tcPr marL="42853" marR="42853" marT="42853" marB="4285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dirty="0">
                          <a:effectLst/>
                        </a:rPr>
                        <a:t>Stores the policy related </a:t>
                      </a:r>
                      <a:r>
                        <a:rPr lang="en-US" sz="1400" b="0" dirty="0" err="1">
                          <a:effectLst/>
                        </a:rPr>
                        <a:t>urls</a:t>
                      </a:r>
                      <a:r>
                        <a:rPr lang="en-US" sz="1400" b="0" dirty="0">
                          <a:effectLst/>
                        </a:rPr>
                        <a:t> and retrieves policy XML files from config microservice during runtime for XACML validation of AP</a:t>
                      </a:r>
                    </a:p>
                  </a:txBody>
                  <a:tcPr marL="42853" marR="42853" marT="42853" marB="42853"/>
                </a:tc>
                <a:extLst>
                  <a:ext uri="{0D108BD9-81ED-4DB2-BD59-A6C34878D82A}">
                    <a16:rowId xmlns:a16="http://schemas.microsoft.com/office/drawing/2014/main" val="3187021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3462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0B3453-8741-AE6B-CAF9-A256FB91F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691" y="228602"/>
            <a:ext cx="10808209" cy="307777"/>
          </a:xfrm>
        </p:spPr>
        <p:txBody>
          <a:bodyPr/>
          <a:lstStyle/>
          <a:p>
            <a:r>
              <a:rPr lang="en-US" dirty="0"/>
              <a:t>Payload for </a:t>
            </a:r>
            <a:r>
              <a:rPr lang="en-US" dirty="0" err="1"/>
              <a:t>com.temenos.irf.api.validations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F1BB4E-F4F4-1FB3-704B-2BC3618185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382A4-E179-15DE-1C17-ADECE8523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69FEA6-1450-2A10-FDE6-FD9F41E6AB86}"/>
              </a:ext>
            </a:extLst>
          </p:cNvPr>
          <p:cNvSpPr txBox="1">
            <a:spLocks noGrp="1"/>
          </p:cNvSpPr>
          <p:nvPr>
            <p:ph sz="quarter" idx="21"/>
          </p:nvPr>
        </p:nvSpPr>
        <p:spPr>
          <a:xfrm>
            <a:off x="456691" y="828675"/>
            <a:ext cx="10807700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i="0" dirty="0">
                <a:solidFill>
                  <a:srgbClr val="535659"/>
                </a:solidFill>
                <a:effectLst/>
                <a:latin typeface="Int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Request:</a:t>
            </a:r>
          </a:p>
          <a:p>
            <a:pPr algn="l"/>
            <a:r>
              <a:rPr lang="en-US" sz="1400" b="0" i="0" dirty="0">
                <a:solidFill>
                  <a:srgbClr val="535659"/>
                </a:solidFill>
                <a:effectLst/>
                <a:latin typeface="Int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</a:t>
            </a:r>
            <a:r>
              <a:rPr lang="en-US" sz="1400" b="0" i="1" dirty="0">
                <a:solidFill>
                  <a:srgbClr val="535659"/>
                </a:solidFill>
                <a:effectLst/>
                <a:latin typeface="Int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cognizantlabr23.southeastasia.cloudapp.azure.com</a:t>
            </a:r>
            <a:r>
              <a:rPr lang="en-US" sz="1400" b="0" i="0" dirty="0">
                <a:solidFill>
                  <a:srgbClr val="535659"/>
                </a:solidFill>
                <a:effectLst/>
                <a:latin typeface="Int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/ms-genericconfig-api/api/v2.0.0/system/configurationGroups/</a:t>
            </a:r>
            <a:r>
              <a:rPr lang="en-US" sz="1400" b="0" i="0" dirty="0">
                <a:solidFill>
                  <a:srgbClr val="FF0000"/>
                </a:solidFill>
                <a:effectLst/>
                <a:latin typeface="Int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{</a:t>
            </a:r>
            <a:r>
              <a:rPr lang="en-US" sz="1400" b="0" i="0" dirty="0">
                <a:solidFill>
                  <a:srgbClr val="FF0000"/>
                </a:solidFill>
                <a:effectLst/>
                <a:latin typeface="Inter"/>
              </a:rPr>
              <a:t>com.temenos.irf.api.validations.&lt;war_file_Name&gt;}</a:t>
            </a:r>
            <a:r>
              <a:rPr lang="en-US" sz="1400" b="0" i="0" dirty="0">
                <a:solidFill>
                  <a:srgbClr val="212121"/>
                </a:solidFill>
                <a:effectLst/>
                <a:latin typeface="Inter"/>
              </a:rPr>
              <a:t>/configuration</a:t>
            </a:r>
            <a:r>
              <a:rPr lang="en-US" sz="1400" dirty="0">
                <a:solidFill>
                  <a:srgbClr val="212121"/>
                </a:solidFill>
                <a:latin typeface="Inter"/>
              </a:rPr>
              <a:t>/</a:t>
            </a:r>
            <a:r>
              <a:rPr lang="en-US" sz="1400" dirty="0">
                <a:solidFill>
                  <a:srgbClr val="FF0000"/>
                </a:solidFill>
                <a:latin typeface="Inter"/>
              </a:rPr>
              <a:t>{&lt;domain&gt;.&lt;OperationId&gt;}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13D65B54-8100-C013-E6A1-61777969D87D}"/>
              </a:ext>
            </a:extLst>
          </p:cNvPr>
          <p:cNvSpPr txBox="1">
            <a:spLocks/>
          </p:cNvSpPr>
          <p:nvPr/>
        </p:nvSpPr>
        <p:spPr>
          <a:xfrm>
            <a:off x="456691" y="1792074"/>
            <a:ext cx="10807700" cy="2836674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9438" indent="-2301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5188" indent="-2301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mbria" panose="02040503050406030204" pitchFamily="18" charset="0"/>
              <a:buChar char="⎻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rgbClr val="535659"/>
                </a:solidFill>
                <a:latin typeface="Int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Payload:</a:t>
            </a:r>
          </a:p>
          <a:p>
            <a:endParaRPr lang="en-US" sz="1400" b="1" dirty="0">
              <a:solidFill>
                <a:srgbClr val="535659"/>
              </a:solidFill>
              <a:latin typeface="Inter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1400" b="1" dirty="0">
              <a:solidFill>
                <a:srgbClr val="535659"/>
              </a:solidFill>
              <a:latin typeface="Inter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1400" b="1" dirty="0">
              <a:solidFill>
                <a:srgbClr val="535659"/>
              </a:solidFill>
              <a:latin typeface="Inter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1400" b="1" dirty="0">
              <a:solidFill>
                <a:srgbClr val="535659"/>
              </a:solidFill>
              <a:latin typeface="Inter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1400" dirty="0">
                <a:solidFill>
                  <a:srgbClr val="535659"/>
                </a:solidFill>
                <a:latin typeface="Int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 the above payload, we add the configuration for </a:t>
            </a:r>
            <a:r>
              <a:rPr lang="en-US" sz="1400" dirty="0" err="1">
                <a:solidFill>
                  <a:srgbClr val="535659"/>
                </a:solidFill>
                <a:latin typeface="Int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</a:t>
            </a:r>
            <a:r>
              <a:rPr lang="en-US" sz="1400" dirty="0">
                <a:solidFill>
                  <a:srgbClr val="535659"/>
                </a:solidFill>
                <a:latin typeface="Int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validation, the &lt;</a:t>
            </a:r>
            <a:r>
              <a:rPr lang="en-US" sz="1400" dirty="0" err="1">
                <a:solidFill>
                  <a:srgbClr val="535659"/>
                </a:solidFill>
                <a:latin typeface="Int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war_file_Name</a:t>
            </a:r>
            <a:r>
              <a:rPr lang="en-US" sz="1400" dirty="0">
                <a:solidFill>
                  <a:srgbClr val="535659"/>
                </a:solidFill>
                <a:latin typeface="Int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 should be replaced by your war file name. Example: </a:t>
            </a:r>
            <a:r>
              <a:rPr lang="en-US" sz="1400" dirty="0" err="1">
                <a:solidFill>
                  <a:srgbClr val="535659"/>
                </a:solidFill>
                <a:latin typeface="Int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irf</a:t>
            </a:r>
            <a:r>
              <a:rPr lang="en-US" sz="1400" dirty="0">
                <a:solidFill>
                  <a:srgbClr val="535659"/>
                </a:solidFill>
                <a:latin typeface="Int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-extension-</a:t>
            </a:r>
            <a:r>
              <a:rPr lang="en-US" sz="1400" dirty="0" err="1">
                <a:solidFill>
                  <a:srgbClr val="535659"/>
                </a:solidFill>
                <a:latin typeface="Int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</a:t>
            </a:r>
            <a:r>
              <a:rPr lang="en-US" sz="1400" dirty="0">
                <a:solidFill>
                  <a:srgbClr val="535659"/>
                </a:solidFill>
                <a:latin typeface="Int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and domain as your domain example party and </a:t>
            </a:r>
            <a:r>
              <a:rPr lang="en-US" sz="1400" dirty="0" err="1">
                <a:solidFill>
                  <a:srgbClr val="535659"/>
                </a:solidFill>
                <a:latin typeface="Int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OperationId</a:t>
            </a:r>
            <a:r>
              <a:rPr lang="en-US" sz="1400" dirty="0">
                <a:solidFill>
                  <a:srgbClr val="535659"/>
                </a:solidFill>
                <a:latin typeface="Int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. Example : </a:t>
            </a:r>
            <a:r>
              <a:rPr lang="en-US" sz="1400" dirty="0" err="1">
                <a:solidFill>
                  <a:srgbClr val="535659"/>
                </a:solidFill>
                <a:latin typeface="Int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createCustomer</a:t>
            </a:r>
            <a:endParaRPr lang="en-US" sz="1400" dirty="0">
              <a:solidFill>
                <a:srgbClr val="535659"/>
              </a:solidFill>
              <a:latin typeface="Inter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1400" b="1" dirty="0">
              <a:solidFill>
                <a:srgbClr val="535659"/>
              </a:solidFill>
              <a:latin typeface="Inter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1400" b="1" dirty="0">
              <a:solidFill>
                <a:srgbClr val="535659"/>
              </a:solidFill>
              <a:latin typeface="Inter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35261FB-3963-8B18-7DD9-EF78796122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4606225"/>
              </p:ext>
            </p:extLst>
          </p:nvPr>
        </p:nvGraphicFramePr>
        <p:xfrm>
          <a:off x="456691" y="2332038"/>
          <a:ext cx="1257300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1257840" imgH="439560" progId="Package">
                  <p:embed/>
                </p:oleObj>
              </mc:Choice>
              <mc:Fallback>
                <p:oleObj name="Packager Shell Object" showAsIcon="1" r:id="rId3" imgW="1257840" imgH="439560" progId="Package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435261FB-3963-8B18-7DD9-EF78796122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6691" y="2332038"/>
                        <a:ext cx="1257300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1303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F546EE6-8EA3-3EB1-DA14-A9D392A28126}"/>
              </a:ext>
            </a:extLst>
          </p:cNvPr>
          <p:cNvSpPr/>
          <p:nvPr/>
        </p:nvSpPr>
        <p:spPr>
          <a:xfrm>
            <a:off x="250257" y="2947760"/>
            <a:ext cx="11386686" cy="291988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prstDash val="dash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9FD9A9-0B81-9C14-6228-1A3EA6CB8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087" y="121622"/>
            <a:ext cx="10808209" cy="307777"/>
          </a:xfrm>
        </p:spPr>
        <p:txBody>
          <a:bodyPr/>
          <a:lstStyle/>
          <a:p>
            <a:r>
              <a:rPr lang="en-US" dirty="0"/>
              <a:t>Config MS in API Extension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5A0766-27B3-02C3-5F59-F2D8F872AC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A6261-1A67-1FA3-71FE-7ACC0A897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C758336-225C-D09B-6F4B-720DE93897AA}"/>
              </a:ext>
            </a:extLst>
          </p:cNvPr>
          <p:cNvSpPr/>
          <p:nvPr/>
        </p:nvSpPr>
        <p:spPr>
          <a:xfrm>
            <a:off x="457198" y="3429000"/>
            <a:ext cx="1597793" cy="827773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IRIS War File – </a:t>
            </a:r>
            <a:r>
              <a:rPr lang="en-US" sz="1200" dirty="0" err="1"/>
              <a:t>Irf</a:t>
            </a:r>
            <a:r>
              <a:rPr lang="en-US" sz="1200" dirty="0"/>
              <a:t>-provider-container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53DD625-4B47-4D47-E714-63D3FB4500C8}"/>
              </a:ext>
            </a:extLst>
          </p:cNvPr>
          <p:cNvSpPr/>
          <p:nvPr/>
        </p:nvSpPr>
        <p:spPr>
          <a:xfrm>
            <a:off x="3447315" y="3421773"/>
            <a:ext cx="1597793" cy="827773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Provider Container – Core Engine</a:t>
            </a:r>
          </a:p>
        </p:txBody>
      </p:sp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CDC93A82-D0DC-BAD2-08BC-75C298FFFE19}"/>
              </a:ext>
            </a:extLst>
          </p:cNvPr>
          <p:cNvSpPr/>
          <p:nvPr/>
        </p:nvSpPr>
        <p:spPr>
          <a:xfrm>
            <a:off x="512646" y="4544080"/>
            <a:ext cx="809764" cy="516199"/>
          </a:xfrm>
          <a:prstGeom prst="flowChartDocumen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Service XML</a:t>
            </a:r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4A426E33-9DC4-9FBF-66CA-ADF1BAF6B7E0}"/>
              </a:ext>
            </a:extLst>
          </p:cNvPr>
          <p:cNvSpPr/>
          <p:nvPr/>
        </p:nvSpPr>
        <p:spPr>
          <a:xfrm>
            <a:off x="1184811" y="4854865"/>
            <a:ext cx="809764" cy="516199"/>
          </a:xfrm>
          <a:prstGeom prst="flowChartDocumen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Swagger</a:t>
            </a:r>
          </a:p>
        </p:txBody>
      </p:sp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A1ABEE7D-9515-A1A8-1725-5FD8ACED124A}"/>
              </a:ext>
            </a:extLst>
          </p:cNvPr>
          <p:cNvSpPr/>
          <p:nvPr/>
        </p:nvSpPr>
        <p:spPr>
          <a:xfrm>
            <a:off x="1866601" y="5116359"/>
            <a:ext cx="809764" cy="516199"/>
          </a:xfrm>
          <a:prstGeom prst="flowChartDocumen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Inventories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F8CB053-5C92-9979-36DB-769F5D467241}"/>
              </a:ext>
            </a:extLst>
          </p:cNvPr>
          <p:cNvSpPr/>
          <p:nvPr/>
        </p:nvSpPr>
        <p:spPr>
          <a:xfrm>
            <a:off x="6185625" y="3428998"/>
            <a:ext cx="1597793" cy="827773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OFS - Engine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6DD3A93-7A55-EDFA-3572-DAA6D05C319E}"/>
              </a:ext>
            </a:extLst>
          </p:cNvPr>
          <p:cNvSpPr/>
          <p:nvPr/>
        </p:nvSpPr>
        <p:spPr>
          <a:xfrm>
            <a:off x="9099313" y="3428998"/>
            <a:ext cx="1597793" cy="827773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Transact</a:t>
            </a:r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90A1B5FA-CB79-F2EF-9CEB-459DEA157865}"/>
              </a:ext>
            </a:extLst>
          </p:cNvPr>
          <p:cNvSpPr/>
          <p:nvPr/>
        </p:nvSpPr>
        <p:spPr>
          <a:xfrm>
            <a:off x="2075879" y="3688996"/>
            <a:ext cx="1371436" cy="300554"/>
          </a:xfrm>
          <a:prstGeom prst="leftRigh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dk1"/>
              </a:solidFill>
            </a:endParaRPr>
          </a:p>
        </p:txBody>
      </p:sp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824D9751-93FA-455B-E151-03D8DB17760E}"/>
              </a:ext>
            </a:extLst>
          </p:cNvPr>
          <p:cNvSpPr/>
          <p:nvPr/>
        </p:nvSpPr>
        <p:spPr>
          <a:xfrm>
            <a:off x="5045108" y="3681774"/>
            <a:ext cx="1100125" cy="307776"/>
          </a:xfrm>
          <a:prstGeom prst="leftRigh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dk1"/>
              </a:solidFill>
            </a:endParaRPr>
          </a:p>
        </p:txBody>
      </p:sp>
      <p:sp>
        <p:nvSpPr>
          <p:cNvPr id="19" name="Arrow: Left-Right 18">
            <a:extLst>
              <a:ext uri="{FF2B5EF4-FFF2-40B4-BE49-F238E27FC236}">
                <a16:creationId xmlns:a16="http://schemas.microsoft.com/office/drawing/2014/main" id="{A2B7D4BA-F06D-01DB-71F3-233A719D424B}"/>
              </a:ext>
            </a:extLst>
          </p:cNvPr>
          <p:cNvSpPr/>
          <p:nvPr/>
        </p:nvSpPr>
        <p:spPr>
          <a:xfrm>
            <a:off x="7836645" y="3681772"/>
            <a:ext cx="1209441" cy="307777"/>
          </a:xfrm>
          <a:prstGeom prst="leftRigh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dk1"/>
              </a:solidFill>
            </a:endParaRPr>
          </a:p>
        </p:txBody>
      </p:sp>
      <p:sp>
        <p:nvSpPr>
          <p:cNvPr id="20" name="Arrow: Left-Up 19">
            <a:extLst>
              <a:ext uri="{FF2B5EF4-FFF2-40B4-BE49-F238E27FC236}">
                <a16:creationId xmlns:a16="http://schemas.microsoft.com/office/drawing/2014/main" id="{067A46BE-CA7A-A560-58DD-EF48D08CCDFF}"/>
              </a:ext>
            </a:extLst>
          </p:cNvPr>
          <p:cNvSpPr/>
          <p:nvPr/>
        </p:nvSpPr>
        <p:spPr>
          <a:xfrm>
            <a:off x="2887062" y="4256772"/>
            <a:ext cx="1597793" cy="1471860"/>
          </a:xfrm>
          <a:prstGeom prst="leftUpArrow">
            <a:avLst>
              <a:gd name="adj1" fmla="val 15845"/>
              <a:gd name="adj2" fmla="val 19768"/>
              <a:gd name="adj3" fmla="val 25000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dk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B35917-2746-3038-F8EF-60E6ABC4D7CA}"/>
              </a:ext>
            </a:extLst>
          </p:cNvPr>
          <p:cNvSpPr txBox="1"/>
          <p:nvPr/>
        </p:nvSpPr>
        <p:spPr>
          <a:xfrm>
            <a:off x="9099313" y="5184869"/>
            <a:ext cx="1597793" cy="4604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IRIS API - Flow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B455BCA-BF04-C6D8-0556-035B70304717}"/>
              </a:ext>
            </a:extLst>
          </p:cNvPr>
          <p:cNvSpPr/>
          <p:nvPr/>
        </p:nvSpPr>
        <p:spPr>
          <a:xfrm>
            <a:off x="250257" y="700550"/>
            <a:ext cx="11386686" cy="20353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  <a:prstDash val="dash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1446E9-0EA3-A330-D250-69D778A67819}"/>
              </a:ext>
            </a:extLst>
          </p:cNvPr>
          <p:cNvSpPr txBox="1"/>
          <p:nvPr/>
        </p:nvSpPr>
        <p:spPr>
          <a:xfrm>
            <a:off x="10645770" y="765380"/>
            <a:ext cx="1597793" cy="4604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400" dirty="0">
                <a:solidFill>
                  <a:schemeClr val="tx2"/>
                </a:solidFill>
              </a:rPr>
              <a:t>Extensibility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199A265-51E2-34C0-5B3C-B3CFF4886CFE}"/>
              </a:ext>
            </a:extLst>
          </p:cNvPr>
          <p:cNvSpPr/>
          <p:nvPr/>
        </p:nvSpPr>
        <p:spPr>
          <a:xfrm>
            <a:off x="3403570" y="1519418"/>
            <a:ext cx="1597793" cy="566158"/>
          </a:xfrm>
          <a:prstGeom prst="roundRect">
            <a:avLst/>
          </a:prstGeom>
          <a:gradFill>
            <a:gsLst>
              <a:gs pos="0">
                <a:srgbClr val="00B050"/>
              </a:gs>
              <a:gs pos="0">
                <a:schemeClr val="accent5">
                  <a:lumMod val="75000"/>
                </a:schemeClr>
              </a:gs>
              <a:gs pos="100000">
                <a:schemeClr val="accent4">
                  <a:lumMod val="105000"/>
                  <a:satMod val="109000"/>
                  <a:tint val="81000"/>
                </a:schemeClr>
              </a:gs>
            </a:gsLst>
          </a:gra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Config MS</a:t>
            </a:r>
          </a:p>
        </p:txBody>
      </p:sp>
      <p:sp>
        <p:nvSpPr>
          <p:cNvPr id="26" name="Flowchart: Document 25">
            <a:extLst>
              <a:ext uri="{FF2B5EF4-FFF2-40B4-BE49-F238E27FC236}">
                <a16:creationId xmlns:a16="http://schemas.microsoft.com/office/drawing/2014/main" id="{A7F2BC72-2C96-BE4F-B0B1-8EF190344AC9}"/>
              </a:ext>
            </a:extLst>
          </p:cNvPr>
          <p:cNvSpPr/>
          <p:nvPr/>
        </p:nvSpPr>
        <p:spPr>
          <a:xfrm>
            <a:off x="391625" y="1008980"/>
            <a:ext cx="827378" cy="621571"/>
          </a:xfrm>
          <a:prstGeom prst="flowChartDocument">
            <a:avLst/>
          </a:prstGeom>
          <a:gradFill>
            <a:gsLst>
              <a:gs pos="0">
                <a:srgbClr val="00B050"/>
              </a:gs>
              <a:gs pos="0">
                <a:schemeClr val="accent5">
                  <a:lumMod val="75000"/>
                </a:schemeClr>
              </a:gs>
              <a:gs pos="100000">
                <a:schemeClr val="accent4">
                  <a:lumMod val="105000"/>
                  <a:satMod val="109000"/>
                  <a:tint val="81000"/>
                </a:schemeClr>
              </a:gs>
            </a:gsLst>
          </a:gra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Service XML</a:t>
            </a:r>
          </a:p>
        </p:txBody>
      </p:sp>
      <p:sp>
        <p:nvSpPr>
          <p:cNvPr id="27" name="Flowchart: Document 26">
            <a:extLst>
              <a:ext uri="{FF2B5EF4-FFF2-40B4-BE49-F238E27FC236}">
                <a16:creationId xmlns:a16="http://schemas.microsoft.com/office/drawing/2014/main" id="{E1EA7FBE-5679-4DB1-2245-790718BE92D7}"/>
              </a:ext>
            </a:extLst>
          </p:cNvPr>
          <p:cNvSpPr/>
          <p:nvPr/>
        </p:nvSpPr>
        <p:spPr>
          <a:xfrm>
            <a:off x="1063790" y="1319765"/>
            <a:ext cx="827378" cy="621571"/>
          </a:xfrm>
          <a:prstGeom prst="flowChartDocument">
            <a:avLst/>
          </a:prstGeom>
          <a:gradFill>
            <a:gsLst>
              <a:gs pos="0">
                <a:srgbClr val="00B050"/>
              </a:gs>
              <a:gs pos="0">
                <a:schemeClr val="accent5">
                  <a:lumMod val="75000"/>
                </a:schemeClr>
              </a:gs>
              <a:gs pos="100000">
                <a:schemeClr val="accent4">
                  <a:lumMod val="105000"/>
                  <a:satMod val="109000"/>
                  <a:tint val="81000"/>
                </a:schemeClr>
              </a:gs>
            </a:gsLst>
          </a:gra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Swagger</a:t>
            </a:r>
          </a:p>
        </p:txBody>
      </p:sp>
      <p:sp>
        <p:nvSpPr>
          <p:cNvPr id="28" name="Flowchart: Document 27">
            <a:extLst>
              <a:ext uri="{FF2B5EF4-FFF2-40B4-BE49-F238E27FC236}">
                <a16:creationId xmlns:a16="http://schemas.microsoft.com/office/drawing/2014/main" id="{5F440DE7-8269-A160-5C1B-AD157494B486}"/>
              </a:ext>
            </a:extLst>
          </p:cNvPr>
          <p:cNvSpPr/>
          <p:nvPr/>
        </p:nvSpPr>
        <p:spPr>
          <a:xfrm>
            <a:off x="1745580" y="1581259"/>
            <a:ext cx="827378" cy="621571"/>
          </a:xfrm>
          <a:prstGeom prst="flowChartDocument">
            <a:avLst/>
          </a:prstGeom>
          <a:gradFill>
            <a:gsLst>
              <a:gs pos="0">
                <a:srgbClr val="00B050"/>
              </a:gs>
              <a:gs pos="0">
                <a:schemeClr val="accent5">
                  <a:lumMod val="75000"/>
                </a:schemeClr>
              </a:gs>
              <a:gs pos="100000">
                <a:schemeClr val="accent4">
                  <a:lumMod val="105000"/>
                  <a:satMod val="109000"/>
                  <a:tint val="81000"/>
                </a:schemeClr>
              </a:gs>
            </a:gsLst>
          </a:gra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Inventories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16664D-6E1A-856F-9AED-8AF73FD860C3}"/>
              </a:ext>
            </a:extLst>
          </p:cNvPr>
          <p:cNvSpPr txBox="1"/>
          <p:nvPr/>
        </p:nvSpPr>
        <p:spPr>
          <a:xfrm>
            <a:off x="1266114" y="872817"/>
            <a:ext cx="1143925" cy="2350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fontAlgn="t"/>
            <a:r>
              <a:rPr lang="en-US" sz="800" b="0" dirty="0" err="1">
                <a:effectLst/>
              </a:rPr>
              <a:t>com.temenos.irf.api.services.irf</a:t>
            </a:r>
            <a:r>
              <a:rPr lang="en-US" sz="800" b="0" dirty="0">
                <a:effectLst/>
              </a:rPr>
              <a:t>-provider-container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A9E3FF-1C52-F9B2-8293-4FBC1B94BCD0}"/>
              </a:ext>
            </a:extLst>
          </p:cNvPr>
          <p:cNvSpPr txBox="1"/>
          <p:nvPr/>
        </p:nvSpPr>
        <p:spPr>
          <a:xfrm>
            <a:off x="1978486" y="1225442"/>
            <a:ext cx="1143925" cy="2350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fontAlgn="t"/>
            <a:r>
              <a:rPr lang="en-US" sz="800" b="0" dirty="0" err="1">
                <a:effectLst/>
              </a:rPr>
              <a:t>com.temenos.irf.api</a:t>
            </a:r>
            <a:r>
              <a:rPr lang="en-US" sz="800" b="0" dirty="0">
                <a:effectLst/>
              </a:rPr>
              <a:t>. </a:t>
            </a:r>
            <a:r>
              <a:rPr lang="en-US" sz="800" b="0" dirty="0" err="1">
                <a:effectLst/>
              </a:rPr>
              <a:t>swaggers.irf</a:t>
            </a:r>
            <a:r>
              <a:rPr lang="en-US" sz="800" b="0" dirty="0">
                <a:effectLst/>
              </a:rPr>
              <a:t>-provider-container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AFDA24-091F-2197-062D-51B32CE133E1}"/>
              </a:ext>
            </a:extLst>
          </p:cNvPr>
          <p:cNvSpPr txBox="1"/>
          <p:nvPr/>
        </p:nvSpPr>
        <p:spPr>
          <a:xfrm>
            <a:off x="2240595" y="2118915"/>
            <a:ext cx="1143925" cy="2350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fontAlgn="t"/>
            <a:r>
              <a:rPr lang="en-US" sz="800" b="0" dirty="0" err="1">
                <a:effectLst/>
              </a:rPr>
              <a:t>com.temenos.irf.api</a:t>
            </a:r>
            <a:r>
              <a:rPr lang="en-US" sz="800" b="0" dirty="0">
                <a:effectLst/>
              </a:rPr>
              <a:t>. </a:t>
            </a:r>
            <a:r>
              <a:rPr lang="en-US" sz="800" b="0" dirty="0" err="1">
                <a:effectLst/>
              </a:rPr>
              <a:t>inventories.irf</a:t>
            </a:r>
            <a:r>
              <a:rPr lang="en-US" sz="800" b="0" dirty="0">
                <a:effectLst/>
              </a:rPr>
              <a:t>-provider-container</a:t>
            </a:r>
          </a:p>
        </p:txBody>
      </p:sp>
      <p:sp>
        <p:nvSpPr>
          <p:cNvPr id="32" name="Arrow: Left-Right 31">
            <a:extLst>
              <a:ext uri="{FF2B5EF4-FFF2-40B4-BE49-F238E27FC236}">
                <a16:creationId xmlns:a16="http://schemas.microsoft.com/office/drawing/2014/main" id="{B3A6EA1F-BFDD-4C01-74F4-F22B9F82FC6F}"/>
              </a:ext>
            </a:extLst>
          </p:cNvPr>
          <p:cNvSpPr/>
          <p:nvPr/>
        </p:nvSpPr>
        <p:spPr>
          <a:xfrm>
            <a:off x="2572958" y="1692349"/>
            <a:ext cx="804869" cy="247223"/>
          </a:xfrm>
          <a:prstGeom prst="leftRightArrow">
            <a:avLst/>
          </a:prstGeom>
          <a:gradFill>
            <a:gsLst>
              <a:gs pos="0">
                <a:srgbClr val="00B050"/>
              </a:gs>
              <a:gs pos="0">
                <a:schemeClr val="accent5">
                  <a:lumMod val="75000"/>
                </a:schemeClr>
              </a:gs>
              <a:gs pos="100000">
                <a:schemeClr val="accent4">
                  <a:lumMod val="105000"/>
                  <a:satMod val="109000"/>
                  <a:tint val="81000"/>
                </a:schemeClr>
              </a:gs>
            </a:gsLst>
          </a:gra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3" name="Arrow: Left-Right 32">
            <a:extLst>
              <a:ext uri="{FF2B5EF4-FFF2-40B4-BE49-F238E27FC236}">
                <a16:creationId xmlns:a16="http://schemas.microsoft.com/office/drawing/2014/main" id="{FB9184E7-52DA-7862-1D68-30218D485B2E}"/>
              </a:ext>
            </a:extLst>
          </p:cNvPr>
          <p:cNvSpPr/>
          <p:nvPr/>
        </p:nvSpPr>
        <p:spPr>
          <a:xfrm rot="16200000">
            <a:off x="3548983" y="2588861"/>
            <a:ext cx="1325437" cy="354835"/>
          </a:xfrm>
          <a:prstGeom prst="leftRightArrow">
            <a:avLst/>
          </a:prstGeom>
          <a:gradFill>
            <a:gsLst>
              <a:gs pos="0">
                <a:srgbClr val="00B050"/>
              </a:gs>
              <a:gs pos="0">
                <a:schemeClr val="accent5">
                  <a:lumMod val="75000"/>
                </a:schemeClr>
              </a:gs>
              <a:gs pos="100000">
                <a:schemeClr val="accent4">
                  <a:lumMod val="105000"/>
                  <a:satMod val="109000"/>
                  <a:tint val="81000"/>
                </a:schemeClr>
              </a:gs>
            </a:gsLst>
          </a:gra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EE44B61-7CA7-7F13-917B-4CEF8FD8EFE6}"/>
              </a:ext>
            </a:extLst>
          </p:cNvPr>
          <p:cNvSpPr/>
          <p:nvPr/>
        </p:nvSpPr>
        <p:spPr>
          <a:xfrm>
            <a:off x="5382028" y="1509893"/>
            <a:ext cx="1597793" cy="566158"/>
          </a:xfrm>
          <a:prstGeom prst="roundRect">
            <a:avLst/>
          </a:prstGeom>
          <a:gradFill>
            <a:gsLst>
              <a:gs pos="0">
                <a:srgbClr val="00B050"/>
              </a:gs>
              <a:gs pos="0">
                <a:schemeClr val="accent5">
                  <a:lumMod val="75000"/>
                </a:schemeClr>
              </a:gs>
              <a:gs pos="100000">
                <a:schemeClr val="accent4">
                  <a:lumMod val="105000"/>
                  <a:satMod val="109000"/>
                  <a:tint val="81000"/>
                </a:schemeClr>
              </a:gs>
            </a:gsLst>
          </a:gra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Extension Details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D273CC-C7FF-57A0-45CC-CD974795AA45}"/>
              </a:ext>
            </a:extLst>
          </p:cNvPr>
          <p:cNvSpPr txBox="1"/>
          <p:nvPr/>
        </p:nvSpPr>
        <p:spPr>
          <a:xfrm>
            <a:off x="5697191" y="2127185"/>
            <a:ext cx="1143925" cy="2350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fontAlgn="t"/>
            <a:r>
              <a:rPr lang="en-US" sz="800" b="0" dirty="0" err="1">
                <a:effectLst/>
              </a:rPr>
              <a:t>com.temenos.irf.api</a:t>
            </a:r>
            <a:r>
              <a:rPr lang="en-US" sz="800" b="0" dirty="0">
                <a:effectLst/>
              </a:rPr>
              <a:t>. </a:t>
            </a:r>
            <a:r>
              <a:rPr lang="en-US" sz="800" b="0" dirty="0" err="1">
                <a:effectLst/>
              </a:rPr>
              <a:t>validations.irf</a:t>
            </a:r>
            <a:r>
              <a:rPr lang="en-US" sz="800" b="0" dirty="0">
                <a:effectLst/>
              </a:rPr>
              <a:t>-provider-</a:t>
            </a:r>
            <a:r>
              <a:rPr lang="en-US" sz="800" b="0" dirty="0" err="1">
                <a:effectLst/>
              </a:rPr>
              <a:t>containerv</a:t>
            </a:r>
            <a:endParaRPr lang="en-US" sz="800" b="0" dirty="0">
              <a:effectLst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EA0AA00-E12D-58F8-AC10-A3D22D063D36}"/>
              </a:ext>
            </a:extLst>
          </p:cNvPr>
          <p:cNvSpPr/>
          <p:nvPr/>
        </p:nvSpPr>
        <p:spPr>
          <a:xfrm>
            <a:off x="7657634" y="894367"/>
            <a:ext cx="1597793" cy="460401"/>
          </a:xfrm>
          <a:prstGeom prst="roundRect">
            <a:avLst/>
          </a:prstGeom>
          <a:gradFill>
            <a:gsLst>
              <a:gs pos="0">
                <a:srgbClr val="00B050"/>
              </a:gs>
              <a:gs pos="0">
                <a:schemeClr val="accent5">
                  <a:lumMod val="75000"/>
                </a:schemeClr>
              </a:gs>
              <a:gs pos="100000">
                <a:schemeClr val="accent4">
                  <a:lumMod val="105000"/>
                  <a:satMod val="109000"/>
                  <a:tint val="81000"/>
                </a:schemeClr>
              </a:gs>
            </a:gsLst>
          </a:gra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Rules Engine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58D5339-FB91-4B1D-D3E7-3008D8ADDE59}"/>
              </a:ext>
            </a:extLst>
          </p:cNvPr>
          <p:cNvSpPr/>
          <p:nvPr/>
        </p:nvSpPr>
        <p:spPr>
          <a:xfrm>
            <a:off x="7657633" y="1550334"/>
            <a:ext cx="1597793" cy="438767"/>
          </a:xfrm>
          <a:prstGeom prst="roundRect">
            <a:avLst/>
          </a:prstGeom>
          <a:gradFill>
            <a:gsLst>
              <a:gs pos="0">
                <a:srgbClr val="00B050"/>
              </a:gs>
              <a:gs pos="0">
                <a:schemeClr val="accent5">
                  <a:lumMod val="75000"/>
                </a:schemeClr>
              </a:gs>
              <a:gs pos="100000">
                <a:schemeClr val="accent4">
                  <a:lumMod val="105000"/>
                  <a:satMod val="109000"/>
                  <a:tint val="81000"/>
                </a:schemeClr>
              </a:gs>
            </a:gsLst>
          </a:gra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Regex Engine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EAFCE1E-836B-2067-7918-6D5F71612C34}"/>
              </a:ext>
            </a:extLst>
          </p:cNvPr>
          <p:cNvSpPr/>
          <p:nvPr/>
        </p:nvSpPr>
        <p:spPr>
          <a:xfrm>
            <a:off x="7672221" y="2165418"/>
            <a:ext cx="1597793" cy="438767"/>
          </a:xfrm>
          <a:prstGeom prst="roundRect">
            <a:avLst/>
          </a:prstGeom>
          <a:gradFill>
            <a:gsLst>
              <a:gs pos="0">
                <a:srgbClr val="00B050"/>
              </a:gs>
              <a:gs pos="0">
                <a:schemeClr val="accent5">
                  <a:lumMod val="75000"/>
                </a:schemeClr>
              </a:gs>
              <a:gs pos="100000">
                <a:schemeClr val="accent4">
                  <a:lumMod val="105000"/>
                  <a:satMod val="109000"/>
                  <a:tint val="81000"/>
                </a:schemeClr>
              </a:gs>
            </a:gsLst>
          </a:gra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Python Engine</a:t>
            </a:r>
          </a:p>
        </p:txBody>
      </p:sp>
      <p:sp>
        <p:nvSpPr>
          <p:cNvPr id="39" name="Arrow: Left-Right 38">
            <a:extLst>
              <a:ext uri="{FF2B5EF4-FFF2-40B4-BE49-F238E27FC236}">
                <a16:creationId xmlns:a16="http://schemas.microsoft.com/office/drawing/2014/main" id="{A7CA4B43-7A36-A21F-CEA7-3079E8A51323}"/>
              </a:ext>
            </a:extLst>
          </p:cNvPr>
          <p:cNvSpPr/>
          <p:nvPr/>
        </p:nvSpPr>
        <p:spPr>
          <a:xfrm>
            <a:off x="4989007" y="1669360"/>
            <a:ext cx="393022" cy="270211"/>
          </a:xfrm>
          <a:prstGeom prst="leftRightArrow">
            <a:avLst/>
          </a:prstGeom>
          <a:gradFill>
            <a:gsLst>
              <a:gs pos="0">
                <a:srgbClr val="00B050"/>
              </a:gs>
              <a:gs pos="0">
                <a:schemeClr val="accent5">
                  <a:lumMod val="75000"/>
                </a:schemeClr>
              </a:gs>
              <a:gs pos="100000">
                <a:schemeClr val="accent4">
                  <a:lumMod val="105000"/>
                  <a:satMod val="109000"/>
                  <a:tint val="81000"/>
                </a:schemeClr>
              </a:gs>
            </a:gsLst>
          </a:gra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" name="Arrow: Left-Right 39">
            <a:extLst>
              <a:ext uri="{FF2B5EF4-FFF2-40B4-BE49-F238E27FC236}">
                <a16:creationId xmlns:a16="http://schemas.microsoft.com/office/drawing/2014/main" id="{CD156A25-786C-4C2D-EBA8-1E46CBCCEF7E}"/>
              </a:ext>
            </a:extLst>
          </p:cNvPr>
          <p:cNvSpPr/>
          <p:nvPr/>
        </p:nvSpPr>
        <p:spPr>
          <a:xfrm>
            <a:off x="6974646" y="1696311"/>
            <a:ext cx="526873" cy="243260"/>
          </a:xfrm>
          <a:prstGeom prst="leftRightArrow">
            <a:avLst/>
          </a:prstGeom>
          <a:gradFill>
            <a:gsLst>
              <a:gs pos="0">
                <a:srgbClr val="00B050"/>
              </a:gs>
              <a:gs pos="0">
                <a:schemeClr val="accent5">
                  <a:lumMod val="75000"/>
                </a:schemeClr>
              </a:gs>
              <a:gs pos="100000">
                <a:schemeClr val="accent4">
                  <a:lumMod val="105000"/>
                  <a:satMod val="109000"/>
                  <a:tint val="81000"/>
                </a:schemeClr>
              </a:gs>
            </a:gsLst>
          </a:gra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297D10E-7E36-4205-5E8E-094D987D8036}"/>
              </a:ext>
            </a:extLst>
          </p:cNvPr>
          <p:cNvSpPr txBox="1"/>
          <p:nvPr/>
        </p:nvSpPr>
        <p:spPr>
          <a:xfrm>
            <a:off x="9553181" y="2241346"/>
            <a:ext cx="1143925" cy="2350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fontAlgn="t"/>
            <a:r>
              <a:rPr lang="en-US" sz="800" b="0" i="0" dirty="0" err="1">
                <a:solidFill>
                  <a:srgbClr val="212121"/>
                </a:solidFill>
                <a:effectLst/>
                <a:latin typeface="Inter"/>
              </a:rPr>
              <a:t>com.temenos.irf.api.extensions.irf</a:t>
            </a:r>
            <a:r>
              <a:rPr lang="en-US" sz="800" b="0" i="0" dirty="0">
                <a:solidFill>
                  <a:srgbClr val="212121"/>
                </a:solidFill>
                <a:effectLst/>
                <a:latin typeface="Inter"/>
              </a:rPr>
              <a:t>-provider-container</a:t>
            </a:r>
            <a:endParaRPr lang="en-US" sz="800" b="0" dirty="0">
              <a:effectLst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CDE65F-9288-A199-5D6E-3493F4499588}"/>
              </a:ext>
            </a:extLst>
          </p:cNvPr>
          <p:cNvSpPr txBox="1"/>
          <p:nvPr/>
        </p:nvSpPr>
        <p:spPr>
          <a:xfrm>
            <a:off x="9558825" y="1589529"/>
            <a:ext cx="1143925" cy="2350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fontAlgn="t"/>
            <a:r>
              <a:rPr lang="en-US" sz="800" b="0" dirty="0" err="1">
                <a:effectLst/>
              </a:rPr>
              <a:t>com.temenos.irf.api</a:t>
            </a:r>
            <a:r>
              <a:rPr lang="en-US" sz="800" b="0" dirty="0">
                <a:effectLst/>
              </a:rPr>
              <a:t>. </a:t>
            </a:r>
            <a:r>
              <a:rPr lang="en-US" sz="800" b="0" dirty="0" err="1">
                <a:effectLst/>
              </a:rPr>
              <a:t>validations.irf</a:t>
            </a:r>
            <a:r>
              <a:rPr lang="en-US" sz="800" b="0" dirty="0">
                <a:effectLst/>
              </a:rPr>
              <a:t>-provider-container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B6C3A1D-9EF5-69BB-2D3D-4912B5CB675F}"/>
              </a:ext>
            </a:extLst>
          </p:cNvPr>
          <p:cNvSpPr txBox="1"/>
          <p:nvPr/>
        </p:nvSpPr>
        <p:spPr>
          <a:xfrm>
            <a:off x="9553181" y="1051110"/>
            <a:ext cx="1143925" cy="3853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fontAlgn="t"/>
            <a:r>
              <a:rPr lang="en-US" sz="800" b="0" dirty="0">
                <a:effectLst/>
              </a:rPr>
              <a:t>JBPM Drools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8B695F0-96F5-7CA3-F3E1-4D0085EBA99B}"/>
              </a:ext>
            </a:extLst>
          </p:cNvPr>
          <p:cNvSpPr/>
          <p:nvPr/>
        </p:nvSpPr>
        <p:spPr>
          <a:xfrm>
            <a:off x="7534972" y="810958"/>
            <a:ext cx="1820901" cy="1878257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6543B96-765E-9D32-88EB-FE6B2559837C}"/>
              </a:ext>
            </a:extLst>
          </p:cNvPr>
          <p:cNvSpPr/>
          <p:nvPr/>
        </p:nvSpPr>
        <p:spPr>
          <a:xfrm>
            <a:off x="3405221" y="757304"/>
            <a:ext cx="1597793" cy="566158"/>
          </a:xfrm>
          <a:prstGeom prst="roundRect">
            <a:avLst/>
          </a:prstGeom>
          <a:gradFill>
            <a:gsLst>
              <a:gs pos="0">
                <a:srgbClr val="00B050"/>
              </a:gs>
              <a:gs pos="0">
                <a:schemeClr val="accent5">
                  <a:lumMod val="75000"/>
                </a:schemeClr>
              </a:gs>
              <a:gs pos="100000">
                <a:schemeClr val="accent4">
                  <a:lumMod val="105000"/>
                  <a:satMod val="109000"/>
                  <a:tint val="81000"/>
                </a:schemeClr>
              </a:gs>
            </a:gsLst>
          </a:gra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Is  Extension Available 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56B060A-4E84-5406-5F7C-323BA2943AD4}"/>
              </a:ext>
            </a:extLst>
          </p:cNvPr>
          <p:cNvSpPr txBox="1"/>
          <p:nvPr/>
        </p:nvSpPr>
        <p:spPr>
          <a:xfrm>
            <a:off x="5045108" y="881327"/>
            <a:ext cx="1143925" cy="115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fontAlgn="t"/>
            <a:r>
              <a:rPr lang="en-US" sz="800" dirty="0" err="1">
                <a:solidFill>
                  <a:srgbClr val="212121"/>
                </a:solidFill>
                <a:latin typeface="Inter"/>
              </a:rPr>
              <a:t>com.temenos.irf.api.wars</a:t>
            </a:r>
            <a:endParaRPr lang="en-US" sz="800" b="0" dirty="0">
              <a:effectLst/>
            </a:endParaRPr>
          </a:p>
        </p:txBody>
      </p:sp>
      <p:sp>
        <p:nvSpPr>
          <p:cNvPr id="47" name="Arrow: Left-Right 46">
            <a:extLst>
              <a:ext uri="{FF2B5EF4-FFF2-40B4-BE49-F238E27FC236}">
                <a16:creationId xmlns:a16="http://schemas.microsoft.com/office/drawing/2014/main" id="{BA512718-6637-ACD5-2CBA-EBADC736CA94}"/>
              </a:ext>
            </a:extLst>
          </p:cNvPr>
          <p:cNvSpPr/>
          <p:nvPr/>
        </p:nvSpPr>
        <p:spPr>
          <a:xfrm rot="16200000">
            <a:off x="4076674" y="1360685"/>
            <a:ext cx="212785" cy="130944"/>
          </a:xfrm>
          <a:prstGeom prst="leftRightArrow">
            <a:avLst/>
          </a:prstGeom>
          <a:gradFill>
            <a:gsLst>
              <a:gs pos="0">
                <a:srgbClr val="00B050"/>
              </a:gs>
              <a:gs pos="0">
                <a:schemeClr val="accent5">
                  <a:lumMod val="75000"/>
                </a:schemeClr>
              </a:gs>
              <a:gs pos="100000">
                <a:schemeClr val="accent4">
                  <a:lumMod val="105000"/>
                  <a:satMod val="109000"/>
                  <a:tint val="81000"/>
                </a:schemeClr>
              </a:gs>
            </a:gsLst>
          </a:gra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EAFADC-6F72-3A19-61D6-794C5AC48F6A}"/>
              </a:ext>
            </a:extLst>
          </p:cNvPr>
          <p:cNvSpPr txBox="1"/>
          <p:nvPr/>
        </p:nvSpPr>
        <p:spPr>
          <a:xfrm>
            <a:off x="4389119" y="2992335"/>
            <a:ext cx="2143116" cy="3076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</a:rPr>
              <a:t>Env : </a:t>
            </a:r>
            <a:r>
              <a:rPr lang="en-US" sz="1100" dirty="0" err="1">
                <a:solidFill>
                  <a:schemeClr val="tx2"/>
                </a:solidFill>
              </a:rPr>
              <a:t>temn.config.service.base.pathurl</a:t>
            </a:r>
            <a:endParaRPr lang="en-US" sz="1100" dirty="0">
              <a:solidFill>
                <a:schemeClr val="tx2"/>
              </a:solidFill>
            </a:endParaRPr>
          </a:p>
        </p:txBody>
      </p:sp>
      <p:pic>
        <p:nvPicPr>
          <p:cNvPr id="1028" name="Picture 4" descr="Icon Api #84299 - Free Icons Library">
            <a:extLst>
              <a:ext uri="{FF2B5EF4-FFF2-40B4-BE49-F238E27FC236}">
                <a16:creationId xmlns:a16="http://schemas.microsoft.com/office/drawing/2014/main" id="{3103C203-FA86-1853-3BB2-7DDC089D1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959" y="3273551"/>
            <a:ext cx="442823" cy="43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E48DE3-7679-D2D2-D912-ACAA41734D60}"/>
              </a:ext>
            </a:extLst>
          </p:cNvPr>
          <p:cNvSpPr txBox="1"/>
          <p:nvPr/>
        </p:nvSpPr>
        <p:spPr>
          <a:xfrm>
            <a:off x="2676365" y="3373337"/>
            <a:ext cx="785788" cy="896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000" dirty="0">
                <a:solidFill>
                  <a:schemeClr val="tx2"/>
                </a:solidFill>
              </a:rPr>
              <a:t>API – End point</a:t>
            </a:r>
          </a:p>
        </p:txBody>
      </p:sp>
      <p:pic>
        <p:nvPicPr>
          <p:cNvPr id="1030" name="Picture 6" descr="Documenting your RESTful API with Swagger">
            <a:extLst>
              <a:ext uri="{FF2B5EF4-FFF2-40B4-BE49-F238E27FC236}">
                <a16:creationId xmlns:a16="http://schemas.microsoft.com/office/drawing/2014/main" id="{7E7407BC-A48F-7B63-74BE-33801536F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86853" y="1186054"/>
            <a:ext cx="313857" cy="31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356C995-4E5C-2983-9AE1-8C9EBFF99F0C}"/>
              </a:ext>
            </a:extLst>
          </p:cNvPr>
          <p:cNvSpPr txBox="1"/>
          <p:nvPr/>
        </p:nvSpPr>
        <p:spPr>
          <a:xfrm>
            <a:off x="5895099" y="1298028"/>
            <a:ext cx="1143925" cy="115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fontAlgn="t"/>
            <a:r>
              <a:rPr lang="en-US" sz="800" dirty="0">
                <a:solidFill>
                  <a:srgbClr val="212121"/>
                </a:solidFill>
                <a:latin typeface="Inter"/>
              </a:rPr>
              <a:t>Operation Id</a:t>
            </a:r>
            <a:endParaRPr lang="en-US" sz="8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2977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5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75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25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0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250"/>
                            </p:stCondLst>
                            <p:childTnLst>
                              <p:par>
                                <p:cTn id="1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7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75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25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75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5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325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4750"/>
                            </p:stCondLst>
                            <p:childTnLst>
                              <p:par>
                                <p:cTn id="1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7" grpId="0" animBg="1"/>
      <p:bldP spid="18" grpId="0" animBg="1"/>
      <p:bldP spid="19" grpId="0" animBg="1"/>
      <p:bldP spid="20" grpId="0" animBg="1"/>
      <p:bldP spid="22" grpId="0"/>
      <p:bldP spid="23" grpId="0" animBg="1"/>
      <p:bldP spid="24" grpId="0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 animBg="1"/>
      <p:bldP spid="33" grpId="0" animBg="1"/>
      <p:bldP spid="34" grpId="0" animBg="1"/>
      <p:bldP spid="35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/>
      <p:bldP spid="42" grpId="0"/>
      <p:bldP spid="43" grpId="0"/>
      <p:bldP spid="44" grpId="0" animBg="1"/>
      <p:bldP spid="45" grpId="0" animBg="1"/>
      <p:bldP spid="46" grpId="0"/>
      <p:bldP spid="47" grpId="0" animBg="1"/>
      <p:bldP spid="48" grpId="0"/>
      <p:bldP spid="51" grpId="0"/>
      <p:bldP spid="5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363A6B-F90C-6977-618C-27DF42D90440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198" y="1247778"/>
            <a:ext cx="10807700" cy="4486272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Bank requires a simple Customer Onboarding API with tags </a:t>
            </a:r>
            <a:r>
              <a:rPr lang="en-US" dirty="0" err="1"/>
              <a:t>ShorName</a:t>
            </a:r>
            <a:r>
              <a:rPr lang="en-US" dirty="0"/>
              <a:t> , Name , Street , Sector , Language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73A65F-B7E3-F5ED-06DB-69843326A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Onboarding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484E3-A417-5D81-3055-1A2523BA6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DAF536-A07F-E8EA-8D3E-D4D325257E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086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789E1A-1EB0-C22C-DC5A-AE58CB8AE43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6689" y="672185"/>
            <a:ext cx="10808209" cy="5357140"/>
          </a:xfrm>
        </p:spPr>
        <p:txBody>
          <a:bodyPr/>
          <a:lstStyle/>
          <a:p>
            <a:r>
              <a:rPr lang="en-US" sz="1200" b="1" u="sng" dirty="0"/>
              <a:t>Steps Involved in Traditional method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/>
              <a:t>Create a version using putty or Browser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/>
              <a:t>Create a provider API using </a:t>
            </a:r>
            <a:r>
              <a:rPr lang="en-US" sz="1200" dirty="0" err="1"/>
              <a:t>irf</a:t>
            </a:r>
            <a:r>
              <a:rPr lang="en-US" sz="1200" dirty="0"/>
              <a:t>-web-client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/>
              <a:t>Generate the artifacts (</a:t>
            </a:r>
            <a:r>
              <a:rPr lang="en-US" sz="1200" dirty="0" err="1"/>
              <a:t>api</a:t>
            </a:r>
            <a:r>
              <a:rPr lang="en-US" sz="1200" dirty="0"/>
              <a:t> docs , swagger , inventory </a:t>
            </a:r>
            <a:r>
              <a:rPr lang="en-US" sz="1200" dirty="0" err="1"/>
              <a:t>etc</a:t>
            </a:r>
            <a:r>
              <a:rPr lang="en-US" sz="12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/>
              <a:t>Create a Service Container.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/>
              <a:t>Update the service jar to your provider </a:t>
            </a:r>
            <a:r>
              <a:rPr lang="en-US" sz="1200" dirty="0" err="1"/>
              <a:t>conatiner</a:t>
            </a:r>
            <a:endParaRPr lang="en-US" sz="1200" dirty="0"/>
          </a:p>
          <a:p>
            <a:r>
              <a:rPr lang="en-US" sz="1200" b="1" u="sng" dirty="0"/>
              <a:t>Steps Involved: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/>
              <a:t>Create an API Version or Enquiry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/>
              <a:t>Create Provider API using Iris Work Bench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i="1" u="sng" dirty="0"/>
              <a:t>No need to rebuild your war file – Inventories and API Docs are stored in Generic Micro Service</a:t>
            </a:r>
          </a:p>
          <a:p>
            <a:r>
              <a:rPr lang="en-US" sz="1200" b="1" u="sng" dirty="0"/>
              <a:t>Prerequisite</a:t>
            </a:r>
          </a:p>
          <a:p>
            <a:r>
              <a:rPr lang="en-US" sz="1200" dirty="0"/>
              <a:t>    Create Config in MS config your war file : In below example we have used </a:t>
            </a:r>
            <a:r>
              <a:rPr lang="en-US" sz="1200" dirty="0" err="1"/>
              <a:t>irf</a:t>
            </a:r>
            <a:r>
              <a:rPr lang="en-US" sz="1200" dirty="0"/>
              <a:t>-extension-</a:t>
            </a:r>
            <a:r>
              <a:rPr lang="en-US" sz="1200" dirty="0" err="1"/>
              <a:t>api</a:t>
            </a:r>
            <a:endParaRPr lang="en-US" sz="1200" dirty="0"/>
          </a:p>
          <a:p>
            <a:r>
              <a:rPr lang="en-US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B6168E-39B7-7A7D-B253-712D51F71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689" y="228602"/>
            <a:ext cx="10808209" cy="307777"/>
          </a:xfrm>
        </p:spPr>
        <p:txBody>
          <a:bodyPr/>
          <a:lstStyle/>
          <a:p>
            <a:r>
              <a:rPr lang="en-US" dirty="0"/>
              <a:t>Creating API using Work Bench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212668-B825-92C0-ED9A-4DCB770ED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2EA2E0-BCF9-4642-266F-3E5803F66F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1EBAC-431E-8F40-FADC-7F87767E35DC}"/>
              </a:ext>
            </a:extLst>
          </p:cNvPr>
          <p:cNvSpPr txBox="1"/>
          <p:nvPr/>
        </p:nvSpPr>
        <p:spPr>
          <a:xfrm>
            <a:off x="633247" y="4343576"/>
            <a:ext cx="3310103" cy="20947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b="0" dirty="0">
                <a:solidFill>
                  <a:srgbClr val="000000"/>
                </a:solidFill>
                <a:effectLst/>
                <a:latin typeface="IBMPlexMono,  Courier New"/>
              </a:rPr>
              <a:t>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IBMPlexMono,  Courier New"/>
              </a:rPr>
              <a:t>    </a:t>
            </a:r>
            <a:r>
              <a:rPr lang="en-US" sz="1200" b="0" dirty="0">
                <a:solidFill>
                  <a:srgbClr val="A31515"/>
                </a:solidFill>
                <a:effectLst/>
                <a:latin typeface="IBMPlexMono,  Courier New"/>
              </a:rPr>
              <a:t>"id"</a:t>
            </a:r>
            <a:r>
              <a:rPr lang="en-US" sz="1200" b="0" dirty="0">
                <a:solidFill>
                  <a:srgbClr val="000000"/>
                </a:solidFill>
                <a:effectLst/>
                <a:latin typeface="IBMPlexMono,  Courier New"/>
              </a:rPr>
              <a:t>: </a:t>
            </a:r>
            <a:r>
              <a:rPr lang="en-US" sz="1200" b="0" dirty="0">
                <a:solidFill>
                  <a:srgbClr val="0451A5"/>
                </a:solidFill>
                <a:effectLst/>
                <a:latin typeface="IBMPlexMono,  Courier New"/>
              </a:rPr>
              <a:t>"</a:t>
            </a:r>
            <a:r>
              <a:rPr lang="en-US" sz="1200" b="0" dirty="0" err="1">
                <a:solidFill>
                  <a:srgbClr val="0451A5"/>
                </a:solidFill>
                <a:effectLst/>
                <a:latin typeface="IBMPlexMono,  Courier New"/>
              </a:rPr>
              <a:t>irf</a:t>
            </a:r>
            <a:r>
              <a:rPr lang="en-US" sz="1200" b="0" dirty="0">
                <a:solidFill>
                  <a:srgbClr val="0451A5"/>
                </a:solidFill>
                <a:effectLst/>
                <a:latin typeface="IBMPlexMono,  Courier New"/>
              </a:rPr>
              <a:t>-extension-</a:t>
            </a:r>
            <a:r>
              <a:rPr lang="en-US" sz="1200" b="0" dirty="0" err="1">
                <a:solidFill>
                  <a:srgbClr val="0451A5"/>
                </a:solidFill>
                <a:effectLst/>
                <a:latin typeface="IBMPlexMono,  Courier New"/>
              </a:rPr>
              <a:t>api</a:t>
            </a:r>
            <a:r>
              <a:rPr lang="en-US" sz="1200" b="0" dirty="0">
                <a:solidFill>
                  <a:srgbClr val="0451A5"/>
                </a:solidFill>
                <a:effectLst/>
                <a:latin typeface="IBMPlexMono,  Courier New"/>
              </a:rPr>
              <a:t>"</a:t>
            </a:r>
            <a:r>
              <a:rPr lang="en-US" sz="1200" b="0" dirty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IBMPlexMono,  Courier New"/>
              </a:rPr>
              <a:t>    </a:t>
            </a:r>
            <a:r>
              <a:rPr lang="en-US" sz="1200" b="0" dirty="0">
                <a:solidFill>
                  <a:srgbClr val="A31515"/>
                </a:solidFill>
                <a:effectLst/>
                <a:latin typeface="IBMPlexMono,  Courier New"/>
              </a:rPr>
              <a:t>"name"</a:t>
            </a:r>
            <a:r>
              <a:rPr lang="en-US" sz="1200" b="0" dirty="0">
                <a:solidFill>
                  <a:srgbClr val="000000"/>
                </a:solidFill>
                <a:effectLst/>
                <a:latin typeface="IBMPlexMono,  Courier New"/>
              </a:rPr>
              <a:t>: </a:t>
            </a:r>
            <a:r>
              <a:rPr lang="en-US" sz="1200" b="0" dirty="0">
                <a:solidFill>
                  <a:srgbClr val="0451A5"/>
                </a:solidFill>
                <a:effectLst/>
                <a:latin typeface="IBMPlexMono,  Courier New"/>
              </a:rPr>
              <a:t>"</a:t>
            </a:r>
            <a:r>
              <a:rPr lang="en-US" sz="1200" b="0" dirty="0" err="1">
                <a:solidFill>
                  <a:srgbClr val="0451A5"/>
                </a:solidFill>
                <a:effectLst/>
                <a:latin typeface="IBMPlexMono,  Courier New"/>
              </a:rPr>
              <a:t>irf</a:t>
            </a:r>
            <a:r>
              <a:rPr lang="en-US" sz="1200" b="0" dirty="0">
                <a:solidFill>
                  <a:srgbClr val="0451A5"/>
                </a:solidFill>
                <a:effectLst/>
                <a:latin typeface="IBMPlexMono,  Courier New"/>
              </a:rPr>
              <a:t>-extension-</a:t>
            </a:r>
            <a:r>
              <a:rPr lang="en-US" sz="1200" b="0" dirty="0" err="1">
                <a:solidFill>
                  <a:srgbClr val="0451A5"/>
                </a:solidFill>
                <a:effectLst/>
                <a:latin typeface="IBMPlexMono,  Courier New"/>
              </a:rPr>
              <a:t>api</a:t>
            </a:r>
            <a:r>
              <a:rPr lang="en-US" sz="1200" b="0" dirty="0">
                <a:solidFill>
                  <a:srgbClr val="0451A5"/>
                </a:solidFill>
                <a:effectLst/>
                <a:latin typeface="IBMPlexMono,  Courier New"/>
              </a:rPr>
              <a:t> API war"</a:t>
            </a:r>
            <a:r>
              <a:rPr lang="en-US" sz="1200" b="0" dirty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IBMPlexMono,  Courier New"/>
              </a:rPr>
              <a:t>    </a:t>
            </a:r>
            <a:r>
              <a:rPr lang="en-US" sz="1200" b="0" dirty="0">
                <a:solidFill>
                  <a:srgbClr val="A31515"/>
                </a:solidFill>
                <a:effectLst/>
                <a:latin typeface="IBMPlexMono,  Courier New"/>
              </a:rPr>
              <a:t>"version"</a:t>
            </a:r>
            <a:r>
              <a:rPr lang="en-US" sz="1200" b="0" dirty="0">
                <a:solidFill>
                  <a:srgbClr val="000000"/>
                </a:solidFill>
                <a:effectLst/>
                <a:latin typeface="IBMPlexMono,  Courier New"/>
              </a:rPr>
              <a:t>: </a:t>
            </a:r>
            <a:r>
              <a:rPr lang="en-US" sz="1200" b="0" dirty="0">
                <a:solidFill>
                  <a:srgbClr val="0451A5"/>
                </a:solidFill>
                <a:effectLst/>
                <a:latin typeface="IBMPlexMono,  Courier New"/>
              </a:rPr>
              <a:t>"1.0.0"</a:t>
            </a:r>
            <a:r>
              <a:rPr lang="en-US" sz="1200" b="0" dirty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IBMPlexMono,  Courier New"/>
              </a:rPr>
              <a:t>    </a:t>
            </a:r>
            <a:r>
              <a:rPr lang="en-US" sz="1200" b="0" dirty="0">
                <a:solidFill>
                  <a:srgbClr val="A31515"/>
                </a:solidFill>
                <a:effectLst/>
                <a:latin typeface="IBMPlexMono,  Courier New"/>
              </a:rPr>
              <a:t>"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IBMPlexMono,  Courier New"/>
              </a:rPr>
              <a:t>configData</a:t>
            </a:r>
            <a:r>
              <a:rPr lang="en-US" sz="1200" b="0" dirty="0">
                <a:solidFill>
                  <a:srgbClr val="A31515"/>
                </a:solidFill>
                <a:effectLst/>
                <a:latin typeface="IBMPlexMono,  Courier New"/>
              </a:rPr>
              <a:t>"</a:t>
            </a:r>
            <a:r>
              <a:rPr lang="en-US" sz="1200" b="0" dirty="0">
                <a:solidFill>
                  <a:srgbClr val="000000"/>
                </a:solidFill>
                <a:effectLst/>
                <a:latin typeface="IBMPlexMono,  Courier New"/>
              </a:rPr>
              <a:t>: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IBMPlexMono,  Courier New"/>
              </a:rPr>
              <a:t>        </a:t>
            </a:r>
            <a:r>
              <a:rPr lang="en-US" sz="1200" b="0" dirty="0">
                <a:solidFill>
                  <a:srgbClr val="A31515"/>
                </a:solidFill>
                <a:effectLst/>
                <a:latin typeface="IBMPlexMono,  Courier New"/>
              </a:rPr>
              <a:t>"data"</a:t>
            </a:r>
            <a:r>
              <a:rPr lang="en-US" sz="1200" b="0" dirty="0">
                <a:solidFill>
                  <a:srgbClr val="000000"/>
                </a:solidFill>
                <a:effectLst/>
                <a:latin typeface="IBMPlexMono,  Courier New"/>
              </a:rPr>
              <a:t>: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IBMPlexMono,  Courier New"/>
              </a:rPr>
              <a:t>            </a:t>
            </a:r>
            <a:r>
              <a:rPr lang="en-US" sz="1200" b="0" dirty="0">
                <a:solidFill>
                  <a:srgbClr val="A31515"/>
                </a:solidFill>
                <a:effectLst/>
                <a:latin typeface="IBMPlexMono,  Courier New"/>
              </a:rPr>
              <a:t>"core"</a:t>
            </a:r>
            <a:r>
              <a:rPr lang="en-US" sz="1200" b="0" dirty="0">
                <a:solidFill>
                  <a:srgbClr val="000000"/>
                </a:solidFill>
                <a:effectLst/>
                <a:latin typeface="IBMPlexMono,  Courier New"/>
              </a:rPr>
              <a:t>: </a:t>
            </a:r>
            <a:r>
              <a:rPr lang="en-US" sz="1200" b="0" dirty="0">
                <a:solidFill>
                  <a:srgbClr val="0451A5"/>
                </a:solidFill>
                <a:effectLst/>
                <a:latin typeface="IBMPlexMono,  Courier New"/>
              </a:rPr>
              <a:t>"false"</a:t>
            </a:r>
            <a:endParaRPr lang="en-US" sz="1200" b="0" dirty="0">
              <a:solidFill>
                <a:srgbClr val="000000"/>
              </a:solidFill>
              <a:effectLst/>
              <a:latin typeface="IBMPlexMono,  Courier New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IBMPlexMono,  Courier New"/>
              </a:rPr>
              <a:t>        },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IBMPlexMono,  Courier New"/>
              </a:rPr>
              <a:t>        </a:t>
            </a:r>
            <a:r>
              <a:rPr lang="en-US" sz="1200" b="0" dirty="0">
                <a:solidFill>
                  <a:srgbClr val="A31515"/>
                </a:solidFill>
                <a:effectLst/>
                <a:latin typeface="IBMPlexMono,  Courier New"/>
              </a:rPr>
              <a:t>"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IBMPlexMono,  Courier New"/>
              </a:rPr>
              <a:t>configType</a:t>
            </a:r>
            <a:r>
              <a:rPr lang="en-US" sz="1200" b="0" dirty="0">
                <a:solidFill>
                  <a:srgbClr val="A31515"/>
                </a:solidFill>
                <a:effectLst/>
                <a:latin typeface="IBMPlexMono,  Courier New"/>
              </a:rPr>
              <a:t>"</a:t>
            </a:r>
            <a:r>
              <a:rPr lang="en-US" sz="1200" b="0" dirty="0">
                <a:solidFill>
                  <a:srgbClr val="000000"/>
                </a:solidFill>
                <a:effectLst/>
                <a:latin typeface="IBMPlexMono,  Courier New"/>
              </a:rPr>
              <a:t>: </a:t>
            </a:r>
            <a:r>
              <a:rPr lang="en-US" sz="1200" b="0" dirty="0">
                <a:solidFill>
                  <a:srgbClr val="0451A5"/>
                </a:solidFill>
                <a:effectLst/>
                <a:latin typeface="IBMPlexMono,  Courier New"/>
              </a:rPr>
              <a:t>"</a:t>
            </a:r>
            <a:r>
              <a:rPr lang="en-US" sz="1200" b="0" dirty="0" err="1">
                <a:solidFill>
                  <a:srgbClr val="0451A5"/>
                </a:solidFill>
                <a:effectLst/>
                <a:latin typeface="IBMPlexMono,  Courier New"/>
              </a:rPr>
              <a:t>json</a:t>
            </a:r>
            <a:r>
              <a:rPr lang="en-US" sz="1200" b="0" dirty="0">
                <a:solidFill>
                  <a:srgbClr val="0451A5"/>
                </a:solidFill>
                <a:effectLst/>
                <a:latin typeface="IBMPlexMono,  Courier New"/>
              </a:rPr>
              <a:t>"</a:t>
            </a:r>
            <a:endParaRPr lang="en-US" sz="1200" b="0" dirty="0">
              <a:solidFill>
                <a:srgbClr val="000000"/>
              </a:solidFill>
              <a:effectLst/>
              <a:latin typeface="IBMPlexMono,  Courier New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IBMPlexMono,  Courier New"/>
              </a:rPr>
              <a:t>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IBMPlexMono,  Courier New"/>
              </a:rPr>
              <a:t>}</a:t>
            </a:r>
          </a:p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3D630D-725D-AD75-71E3-3924AB32A8D2}"/>
              </a:ext>
            </a:extLst>
          </p:cNvPr>
          <p:cNvSpPr txBox="1"/>
          <p:nvPr/>
        </p:nvSpPr>
        <p:spPr>
          <a:xfrm>
            <a:off x="4375739" y="4569864"/>
            <a:ext cx="7417576" cy="6360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200" b="0" i="0" dirty="0">
                <a:solidFill>
                  <a:srgbClr val="212121"/>
                </a:solidFill>
                <a:effectLst/>
                <a:latin typeface="Inter"/>
              </a:rPr>
              <a:t>http://</a:t>
            </a:r>
            <a:r>
              <a:rPr lang="en-US" sz="1200" b="0" i="1" dirty="0">
                <a:solidFill>
                  <a:srgbClr val="C00000"/>
                </a:solidFill>
                <a:effectLst/>
                <a:latin typeface="Inter"/>
              </a:rPr>
              <a:t>cognizantlabr23.southeastasia.cloudapp.azure.com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Inter"/>
              </a:rPr>
              <a:t>/ms-genericconfig-api/api/v2.0.0/system/configurationGroups/com.temenos.irf.api.wars/configuration/</a:t>
            </a:r>
            <a:r>
              <a:rPr lang="en-US" sz="1200" b="0" i="0" dirty="0">
                <a:solidFill>
                  <a:srgbClr val="C00000"/>
                </a:solidFill>
                <a:effectLst/>
                <a:latin typeface="Inter"/>
              </a:rPr>
              <a:t>irf-extension-api</a:t>
            </a:r>
            <a:endParaRPr lang="en-US" sz="1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602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17FBD9-4E74-AC16-F697-103D16143D0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2732313"/>
            <a:ext cx="10807700" cy="2982689"/>
          </a:xfrm>
        </p:spPr>
        <p:txBody>
          <a:bodyPr/>
          <a:lstStyle/>
          <a:p>
            <a:pPr algn="ctr"/>
            <a:r>
              <a:rPr lang="en-US" dirty="0"/>
              <a:t>Creation of API – Working Session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784690-A635-F43A-420F-6E5E94BE06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4CD91E-53FC-D57A-A9B2-CC353BA2F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918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28F1B1-CC0D-20F9-CD29-97C42B8BC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A78BC6-0E87-CACE-4C0E-EA1752471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FFE0BC-86AF-4B8F-360F-E956CF107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28601"/>
            <a:ext cx="10808209" cy="30777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FCE5059-5EF6-5F5B-6299-9EDFD415D02C}"/>
              </a:ext>
            </a:extLst>
          </p:cNvPr>
          <p:cNvSpPr txBox="1">
            <a:spLocks/>
          </p:cNvSpPr>
          <p:nvPr/>
        </p:nvSpPr>
        <p:spPr>
          <a:xfrm>
            <a:off x="457198" y="828675"/>
            <a:ext cx="10808209" cy="543496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b="0" dirty="0"/>
              <a:t>Overview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b="0" dirty="0"/>
              <a:t>High level Architecture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b="0" dirty="0"/>
              <a:t>How its deployed in our Lab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b="0" dirty="0"/>
              <a:t>Features of Extensibility Framework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b="0" dirty="0"/>
              <a:t>Overview of Workbench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b="0" dirty="0"/>
              <a:t>Simple version , enquiry creation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b="0" dirty="0"/>
              <a:t>Config Micro service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b="0" dirty="0"/>
              <a:t>API Creation using IRIS Workbench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b="0" dirty="0"/>
              <a:t>Data Extension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b="0" dirty="0"/>
              <a:t>API Inheritance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b="0" dirty="0"/>
              <a:t>Auto Propagation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b="0" dirty="0"/>
              <a:t>Reg Ex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b="0" dirty="0"/>
              <a:t>Python Script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b="0" dirty="0"/>
              <a:t>Virtual Table Micro Service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b="0" dirty="0"/>
              <a:t>Rules Engine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b="0" dirty="0"/>
              <a:t>Adapter MS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160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363A6B-F90C-6977-618C-27DF42D90440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198" y="1295403"/>
            <a:ext cx="10807700" cy="4486272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Bank requires a simple Customer Onboarding API with tags </a:t>
            </a:r>
            <a:r>
              <a:rPr lang="en-US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ShorName</a:t>
            </a:r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 , Name , Street , Sector , Language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Bank is expanding its operations in United Sates of America and need a separate API for its US region with all features as their base API and would like to add region specific functionalities to the API.</a:t>
            </a:r>
          </a:p>
          <a:p>
            <a:pPr marL="979488" lvl="1" indent="-400050">
              <a:buFont typeface="+mj-lt"/>
              <a:buAutoNum type="romanUcPeriod"/>
            </a:pPr>
            <a:r>
              <a:rPr lang="en-US" dirty="0"/>
              <a:t>US users would like to add the HIDTA and HIFCA  related information to the API</a:t>
            </a:r>
          </a:p>
          <a:p>
            <a:pPr marL="1943100" lvl="3" indent="-342900">
              <a:buFont typeface="+mj-lt"/>
              <a:buAutoNum type="alphaLcParenR"/>
            </a:pPr>
            <a:r>
              <a:rPr lang="en-US" dirty="0"/>
              <a:t>High Intensity Drug Trafficking Area</a:t>
            </a:r>
          </a:p>
          <a:p>
            <a:pPr marL="1943100" lvl="3" indent="-342900">
              <a:buFont typeface="+mj-lt"/>
              <a:buAutoNum type="alphaLcParenR"/>
            </a:pPr>
            <a:r>
              <a:rPr lang="en-US" dirty="0"/>
              <a:t>High Intensity Financial Crime Area</a:t>
            </a:r>
          </a:p>
          <a:p>
            <a:pPr marL="1943100" lvl="3" indent="-342900">
              <a:buFont typeface="+mj-lt"/>
              <a:buAutoNum type="alphaLcParenR"/>
            </a:pPr>
            <a:r>
              <a:rPr lang="en-US" dirty="0"/>
              <a:t>Based on postal code , customer will be flagged for Risk Analysis . So, need additional fields to store postal code, HIDTA and HIFCA .</a:t>
            </a:r>
          </a:p>
          <a:p>
            <a:pPr marL="34925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73A65F-B7E3-F5ED-06DB-69843326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414909"/>
            <a:ext cx="10808209" cy="307777"/>
          </a:xfrm>
        </p:spPr>
        <p:txBody>
          <a:bodyPr/>
          <a:lstStyle/>
          <a:p>
            <a:r>
              <a:rPr lang="en-US" dirty="0"/>
              <a:t>Customer Onboarding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484E3-A417-5D81-3055-1A2523BA6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DAF536-A07F-E8EA-8D3E-D4D325257E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271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FE0F524-D267-2499-ACAB-50A35C563C38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198" y="1216092"/>
            <a:ext cx="10534263" cy="481148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Inheritance allows an API to take on the attributes and behavior of its parent API.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Child API can have its own field apart from the field that has been inherited.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Allows you to change the labels , but you cannot remove any of the parent attributes.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75C8B4-ED10-CBCE-FED8-69CA58B42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Inheritance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B7440F-4CCC-6BD6-031E-A73349C6FE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FDBA57-FFE9-74F8-56EA-921E482A84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59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F7A86C-5475-F656-D08C-CFBA679FE2E0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707" y="904628"/>
            <a:ext cx="10807700" cy="4619628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Extending the transact data model by enabling the additional fields and application.</a:t>
            </a:r>
          </a:p>
          <a:p>
            <a:pPr marL="865188" lvl="1" indent="-285750"/>
            <a:r>
              <a:rPr lang="en-US" dirty="0"/>
              <a:t>User Field</a:t>
            </a:r>
          </a:p>
          <a:p>
            <a:pPr marL="865188" lvl="1" indent="-285750"/>
            <a:r>
              <a:rPr lang="en-US" dirty="0"/>
              <a:t>User Field Reference</a:t>
            </a:r>
          </a:p>
          <a:p>
            <a:pPr marL="865188" lvl="1" indent="-285750"/>
            <a:r>
              <a:rPr lang="en-US" dirty="0"/>
              <a:t>User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Nothing but Local Reference and Local Reference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Instead of L3 templates, you should start using the ETD – EB.TABLE.DEFINITION . </a:t>
            </a:r>
            <a:r>
              <a:rPr lang="en-US" i="1" u="sng" dirty="0"/>
              <a:t>Use this only when you need to get input from Users – (Example – If you need to create a version for bank users)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660B2A-933A-AE1C-6F65-CCDE719A7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Extension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F34C4B-6F76-4F02-404F-E815A8B2F9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2078A2-A55C-B8A8-2E42-1BF77BD647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692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9D8FDD-9AB8-F76C-4BFC-5D60E634071F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200150"/>
            <a:ext cx="10807700" cy="4514853"/>
          </a:xfrm>
        </p:spPr>
        <p:txBody>
          <a:bodyPr/>
          <a:lstStyle/>
          <a:p>
            <a:r>
              <a:rPr lang="en-US" dirty="0"/>
              <a:t>Inclusion of any new user defined fields without any modification of war file.</a:t>
            </a:r>
          </a:p>
          <a:p>
            <a:r>
              <a:rPr lang="en-US" dirty="0"/>
              <a:t>Key Value Pair</a:t>
            </a:r>
          </a:p>
          <a:p>
            <a:r>
              <a:rPr lang="en-US" dirty="0"/>
              <a:t>Should be enabled at user field level and at API level.</a:t>
            </a:r>
          </a:p>
          <a:p>
            <a:endParaRPr lang="en-US" dirty="0"/>
          </a:p>
          <a:p>
            <a:r>
              <a:rPr lang="en-US" dirty="0"/>
              <a:t>Field level Flag</a:t>
            </a:r>
          </a:p>
          <a:p>
            <a:r>
              <a:rPr lang="en-US" dirty="0"/>
              <a:t>At Api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AE04C1-6FC7-35F6-79E4-0C4B6CBA8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Propagation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D52F94-B492-5651-C033-8C2F72AF16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AB279F-3D1E-8F0D-6488-0FB41B12E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479487-7F32-4DCA-CA60-F4EB37611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527" y="2880433"/>
            <a:ext cx="2339543" cy="6401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1B2ACB-F8A4-29FF-FFBD-1533CF3D8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49" y="3619503"/>
            <a:ext cx="4038950" cy="147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27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23E315-0DDB-5316-0516-FE52B13A5915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Working Session to create Local ref and new US API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26C301-1C1E-9E23-57BA-38AB9D8C14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D5CA6D-69E7-48F9-BBAC-2D0A46997C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554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28F1B1-CC0D-20F9-CD29-97C42B8BC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A78BC6-0E87-CACE-4C0E-EA1752471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FFE0BC-86AF-4B8F-360F-E956CF107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28601"/>
            <a:ext cx="10808209" cy="307777"/>
          </a:xfrm>
        </p:spPr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FCE5059-5EF6-5F5B-6299-9EDFD415D02C}"/>
              </a:ext>
            </a:extLst>
          </p:cNvPr>
          <p:cNvSpPr txBox="1">
            <a:spLocks/>
          </p:cNvSpPr>
          <p:nvPr/>
        </p:nvSpPr>
        <p:spPr>
          <a:xfrm>
            <a:off x="457198" y="828675"/>
            <a:ext cx="10808209" cy="543496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Overview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High level Architecture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How its deployed in our Lab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Features of Extensibility Framework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Overview of Workbench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Simple version , enquiry creation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Config Micro service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API Creation using IRIS Workbench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Data Extension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API Inheritance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Auto Propagation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100" b="0" dirty="0"/>
              <a:t>Reg Ex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100" b="0" dirty="0"/>
              <a:t>Python Script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100" b="0" dirty="0"/>
              <a:t>Virtual Table Micro Service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100" b="0" dirty="0"/>
              <a:t>Rules Engine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100" b="0" dirty="0"/>
              <a:t>Adapter MS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11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363A6B-F90C-6977-618C-27DF42D90440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198" y="1295403"/>
            <a:ext cx="10807700" cy="4486272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Bank requires a simple Customer Onboarding API with tags </a:t>
            </a:r>
            <a:r>
              <a:rPr lang="en-US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ShorName</a:t>
            </a:r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 , Name , Street , Sector , Language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Bank is expanding its operations in United Sates of America and need a separate API for its US region with all features as their base API and later on would like to add region specific functionalities to the API.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US users would like to add the </a:t>
            </a:r>
            <a:r>
              <a:rPr lang="en-US" sz="16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HIDTA and HIFCA  related information to the API</a:t>
            </a:r>
          </a:p>
          <a:p>
            <a:pPr marL="922338" lvl="1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High Intensity Drug Trafficking Area</a:t>
            </a:r>
          </a:p>
          <a:p>
            <a:pPr marL="922338" lvl="1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High Intensity Financial Crime Area</a:t>
            </a:r>
          </a:p>
          <a:p>
            <a:pPr marL="922338" lvl="1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Based on postal code , customer will be flagged for Risk Analysis . So, need additional fields to store postal code, HIDTA and HIFCA .</a:t>
            </a:r>
          </a:p>
          <a:p>
            <a:r>
              <a:rPr lang="en-US" dirty="0"/>
              <a:t> 4. Zip Code should be in US Postal code Format (NNNNN-NNNN)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73A65F-B7E3-F5ED-06DB-69843326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414909"/>
            <a:ext cx="10808209" cy="307777"/>
          </a:xfrm>
        </p:spPr>
        <p:txBody>
          <a:bodyPr/>
          <a:lstStyle/>
          <a:p>
            <a:r>
              <a:rPr lang="en-US" dirty="0"/>
              <a:t>Customer Onboarding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484E3-A417-5D81-3055-1A2523BA6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DAF536-A07F-E8EA-8D3E-D4D325257E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773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4C65F2-E192-B918-0A67-0D7CCE528FE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707" y="838200"/>
            <a:ext cx="10807700" cy="5181600"/>
          </a:xfrm>
        </p:spPr>
        <p:txBody>
          <a:bodyPr/>
          <a:lstStyle/>
          <a:p>
            <a:r>
              <a:rPr lang="en-US" b="1" u="sng" dirty="0"/>
              <a:t>Regular Expression – Reg Ex</a:t>
            </a:r>
          </a:p>
          <a:p>
            <a:r>
              <a:rPr lang="en-US" dirty="0"/>
              <a:t>A sequence of characters that define a pattern.  The pattern can be used for searching or to do a match. </a:t>
            </a:r>
          </a:p>
          <a:p>
            <a:r>
              <a:rPr lang="en-US" dirty="0"/>
              <a:t>Example : </a:t>
            </a:r>
            <a:r>
              <a:rPr lang="en-US" dirty="0" err="1"/>
              <a:t>eMail</a:t>
            </a:r>
            <a:r>
              <a:rPr lang="en-US" dirty="0"/>
              <a:t>           :  ^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([a-zA-Z0-9_\\-\\.]+)</a:t>
            </a:r>
            <a:r>
              <a:rPr lang="en-US" dirty="0"/>
              <a:t>@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([a-zA-Z0-9_\\-\\.]+)</a:t>
            </a:r>
            <a:r>
              <a:rPr lang="en-US" dirty="0"/>
              <a:t>\\.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([a-zA-Z]{2,5})</a:t>
            </a:r>
            <a:r>
              <a:rPr lang="en-US" dirty="0"/>
              <a:t>$ </a:t>
            </a:r>
          </a:p>
          <a:p>
            <a:r>
              <a:rPr lang="en-US" dirty="0"/>
              <a:t>                 US </a:t>
            </a:r>
            <a:r>
              <a:rPr lang="en-US" dirty="0" err="1"/>
              <a:t>Zipcode</a:t>
            </a:r>
            <a:r>
              <a:rPr lang="en-US" dirty="0"/>
              <a:t> : </a:t>
            </a:r>
            <a:r>
              <a:rPr lang="en-US" b="0" dirty="0">
                <a:solidFill>
                  <a:schemeClr val="accent5">
                    <a:lumMod val="75000"/>
                  </a:schemeClr>
                </a:solidFill>
                <a:effectLst/>
                <a:latin typeface="IBMPlexMono,  Courier New"/>
              </a:rPr>
              <a:t>^[0-9]{5}(</a:t>
            </a:r>
            <a:r>
              <a:rPr lang="en-US" b="0" dirty="0">
                <a:solidFill>
                  <a:srgbClr val="FF0000"/>
                </a:solidFill>
                <a:effectLst/>
                <a:latin typeface="IBMPlexMono,  Courier New"/>
              </a:rPr>
              <a:t>-</a:t>
            </a:r>
            <a:r>
              <a:rPr lang="en-US" b="0" dirty="0">
                <a:solidFill>
                  <a:schemeClr val="bg1">
                    <a:lumMod val="65000"/>
                  </a:schemeClr>
                </a:solidFill>
                <a:effectLst/>
                <a:latin typeface="IBMPlexMono,  Courier New"/>
              </a:rPr>
              <a:t>[0-9]{4})</a:t>
            </a:r>
            <a:r>
              <a:rPr lang="en-US" b="0" dirty="0">
                <a:solidFill>
                  <a:srgbClr val="0451A5"/>
                </a:solidFill>
                <a:effectLst/>
                <a:latin typeface="IBMPlexMono,  Courier New"/>
              </a:rPr>
              <a:t>$</a:t>
            </a:r>
          </a:p>
          <a:p>
            <a:endParaRPr lang="en-US" dirty="0">
              <a:solidFill>
                <a:srgbClr val="0451A5"/>
              </a:solidFill>
              <a:latin typeface="IBMPlexMono,  Courier New"/>
            </a:endParaRPr>
          </a:p>
          <a:p>
            <a:r>
              <a:rPr lang="en-US" b="0" dirty="0">
                <a:solidFill>
                  <a:srgbClr val="0451A5"/>
                </a:solidFill>
                <a:effectLst/>
                <a:latin typeface="IBMPlexMono,  Courier New"/>
                <a:hlinkClick r:id="rId2"/>
              </a:rPr>
              <a:t>https://regex101.com/</a:t>
            </a:r>
            <a:r>
              <a:rPr lang="en-US" b="0" dirty="0">
                <a:solidFill>
                  <a:srgbClr val="0451A5"/>
                </a:solidFill>
                <a:effectLst/>
                <a:latin typeface="IBMPlexMono,  Courier New"/>
              </a:rPr>
              <a:t>  - Can be used to test the Reg Ex Expression</a:t>
            </a:r>
          </a:p>
          <a:p>
            <a:endParaRPr lang="en-US" dirty="0">
              <a:solidFill>
                <a:srgbClr val="0451A5"/>
              </a:solidFill>
              <a:latin typeface="IBMPlexMono,  Courier New"/>
            </a:endParaRPr>
          </a:p>
          <a:p>
            <a:r>
              <a:rPr lang="en-US" b="1" u="sng" dirty="0"/>
              <a:t>EF – Steps Involved </a:t>
            </a:r>
          </a:p>
          <a:p>
            <a:pPr marL="342900" indent="-342900">
              <a:buAutoNum type="arabicParenR"/>
            </a:pPr>
            <a:r>
              <a:rPr lang="en-US" dirty="0"/>
              <a:t>Create a Reg Ex record in config MS</a:t>
            </a:r>
          </a:p>
          <a:p>
            <a:pPr marL="922338" lvl="1" indent="-342900"/>
            <a:r>
              <a:rPr lang="en-US" dirty="0"/>
              <a:t>Group Id -  </a:t>
            </a:r>
            <a:r>
              <a:rPr lang="en-US" b="0" i="0" dirty="0" err="1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Inter"/>
              </a:rPr>
              <a:t>com.temenos.irf.api.validations</a:t>
            </a:r>
            <a:r>
              <a:rPr lang="en-US" b="0" i="0" dirty="0">
                <a:solidFill>
                  <a:schemeClr val="accent5">
                    <a:lumMod val="75000"/>
                  </a:schemeClr>
                </a:solidFill>
                <a:effectLst/>
                <a:latin typeface="Inter"/>
              </a:rPr>
              <a:t>.&lt;war-file-name&gt;</a:t>
            </a:r>
          </a:p>
          <a:p>
            <a:pPr marL="922338" lvl="1" indent="-342900"/>
            <a:r>
              <a:rPr lang="en-US" dirty="0" err="1"/>
              <a:t>CofigId</a:t>
            </a:r>
            <a:r>
              <a:rPr lang="en-US" dirty="0"/>
              <a:t> - </a:t>
            </a:r>
            <a:r>
              <a:rPr lang="en-US" dirty="0" err="1"/>
              <a:t>regexConfig</a:t>
            </a: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Attach the Reg Ex to your Operation Id </a:t>
            </a:r>
          </a:p>
          <a:p>
            <a:pPr marL="922338" lvl="1" indent="-342900"/>
            <a:r>
              <a:rPr lang="en-US" dirty="0"/>
              <a:t>Group Id -  </a:t>
            </a:r>
            <a:r>
              <a:rPr lang="en-US" b="0" i="0" dirty="0" err="1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Inter"/>
              </a:rPr>
              <a:t>com.temenos.irf.api.validations</a:t>
            </a:r>
            <a:r>
              <a:rPr lang="en-US" b="0" i="0" dirty="0">
                <a:solidFill>
                  <a:schemeClr val="accent5">
                    <a:lumMod val="75000"/>
                  </a:schemeClr>
                </a:solidFill>
                <a:effectLst/>
                <a:latin typeface="Inter"/>
              </a:rPr>
              <a:t>.&lt;war-file-name&gt;</a:t>
            </a:r>
          </a:p>
          <a:p>
            <a:pPr marL="922338" lvl="1" indent="-342900"/>
            <a:r>
              <a:rPr lang="en-US" dirty="0" err="1"/>
              <a:t>ConfigId</a:t>
            </a:r>
            <a:r>
              <a:rPr lang="en-US" dirty="0"/>
              <a:t> – Operation Id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4D7F92-2EFF-95DD-9EC0-D39496075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261153"/>
            <a:ext cx="10808209" cy="307777"/>
          </a:xfrm>
        </p:spPr>
        <p:txBody>
          <a:bodyPr/>
          <a:lstStyle/>
          <a:p>
            <a:r>
              <a:rPr lang="en-US" dirty="0"/>
              <a:t>API Extension – Reg EX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780D42-E43B-23E0-A6C4-755C97147A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E4A09B-0EB4-78C0-FC10-CC47A53399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497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E0CB29-2F1D-5965-96FF-7BE72F2FBEB6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197" y="771525"/>
            <a:ext cx="10808209" cy="5162550"/>
          </a:xfrm>
        </p:spPr>
        <p:txBody>
          <a:bodyPr/>
          <a:lstStyle/>
          <a:p>
            <a:r>
              <a:rPr lang="en-US" u="sng" dirty="0"/>
              <a:t>Operation Id</a:t>
            </a:r>
          </a:p>
          <a:p>
            <a:r>
              <a:rPr lang="en-US" dirty="0"/>
              <a:t>All the APIs will have the operation Id which defines the operation that it performs. All the Extensions will be linked to a particular operation Id.</a:t>
            </a:r>
          </a:p>
          <a:p>
            <a:r>
              <a:rPr lang="en-US" u="sng" dirty="0"/>
              <a:t>IRIS API</a:t>
            </a:r>
          </a:p>
          <a:p>
            <a:pPr marL="342900" indent="-342900">
              <a:buAutoNum type="arabicParenR"/>
            </a:pPr>
            <a:r>
              <a:rPr lang="en-US" dirty="0"/>
              <a:t>Will be present in your swagger document .</a:t>
            </a:r>
            <a:r>
              <a:rPr lang="en-US" dirty="0" err="1"/>
              <a:t>json</a:t>
            </a:r>
            <a:r>
              <a:rPr lang="en-US" dirty="0"/>
              <a:t> 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Inter"/>
              </a:rPr>
              <a:t>http://cognizantlabr23.southeastasia.cloudapp.azure.com/irf-extension-api/api/v1.0.0/</a:t>
            </a:r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Inter"/>
              </a:rPr>
              <a:t>meta/apidocs</a:t>
            </a:r>
            <a:r>
              <a:rPr lang="en-US" b="0" i="0" dirty="0">
                <a:solidFill>
                  <a:srgbClr val="212121"/>
                </a:solidFill>
                <a:effectLst/>
                <a:latin typeface="Inter"/>
              </a:rPr>
              <a:t>/</a:t>
            </a:r>
            <a:r>
              <a:rPr lang="en-US" b="0" i="0" dirty="0">
                <a:solidFill>
                  <a:schemeClr val="accent5">
                    <a:lumMod val="75000"/>
                  </a:schemeClr>
                </a:solidFill>
                <a:effectLst/>
                <a:latin typeface="Inter"/>
              </a:rPr>
              <a:t>party-v1.0.0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/>
              <a:t>2) If stored in MS config , you can get the swagger document using below </a:t>
            </a:r>
            <a:r>
              <a:rPr lang="en-US" dirty="0" err="1"/>
              <a:t>url</a:t>
            </a:r>
            <a:endParaRPr lang="en-US" dirty="0"/>
          </a:p>
          <a:p>
            <a:r>
              <a:rPr lang="en-US" b="0" i="0" dirty="0">
                <a:solidFill>
                  <a:srgbClr val="535659"/>
                </a:solidFill>
                <a:effectLst/>
                <a:latin typeface="Int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http://cognizantlabr23.southeastasia.cloudapp.azure.com/ms-genericconfig-api/api/v2.0.0/system/configurationGroups/</a:t>
            </a:r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Int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com.temenos.irf.api.swaggers</a:t>
            </a:r>
            <a:r>
              <a:rPr lang="en-US" b="0" i="0" dirty="0">
                <a:solidFill>
                  <a:srgbClr val="535659"/>
                </a:solidFill>
                <a:effectLst/>
                <a:latin typeface="Int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b="0" i="0" dirty="0">
                <a:solidFill>
                  <a:schemeClr val="accent5">
                    <a:lumMod val="75000"/>
                  </a:schemeClr>
                </a:solidFill>
                <a:effectLst/>
                <a:latin typeface="Int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irf-extension-ap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Int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n-US" b="0" i="0" dirty="0">
                <a:solidFill>
                  <a:srgbClr val="535659"/>
                </a:solidFill>
                <a:effectLst/>
                <a:latin typeface="Int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/configuration/</a:t>
            </a:r>
            <a:endParaRPr lang="en-US" b="0" i="0" dirty="0">
              <a:solidFill>
                <a:srgbClr val="212121"/>
              </a:solidFill>
              <a:effectLst/>
              <a:latin typeface="Inter"/>
            </a:endParaRPr>
          </a:p>
          <a:p>
            <a:endParaRPr lang="en-US" dirty="0">
              <a:solidFill>
                <a:srgbClr val="212121"/>
              </a:solidFill>
              <a:latin typeface="Inter"/>
            </a:endParaRPr>
          </a:p>
          <a:p>
            <a:r>
              <a:rPr lang="en-US" u="sng" dirty="0"/>
              <a:t>UXP Browser</a:t>
            </a:r>
          </a:p>
          <a:p>
            <a:r>
              <a:rPr lang="en-US" dirty="0"/>
              <a:t>The operation Id should be created for UXP.</a:t>
            </a:r>
          </a:p>
          <a:p>
            <a:r>
              <a:rPr lang="en-US" dirty="0" err="1"/>
              <a:t>ConfigGroupId</a:t>
            </a:r>
            <a:r>
              <a:rPr lang="en-US" dirty="0"/>
              <a:t> :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Inter"/>
              </a:rPr>
              <a:t>com.temenos.irf.uxpb.resource.mapping</a:t>
            </a:r>
            <a:endParaRPr lang="en-US" b="0" i="0" dirty="0">
              <a:solidFill>
                <a:srgbClr val="212121"/>
              </a:solidFill>
              <a:effectLst/>
              <a:latin typeface="Inter"/>
            </a:endParaRPr>
          </a:p>
          <a:p>
            <a:r>
              <a:rPr lang="en-US" dirty="0" err="1">
                <a:solidFill>
                  <a:srgbClr val="212121"/>
                </a:solidFill>
                <a:latin typeface="Inter"/>
              </a:rPr>
              <a:t>ConfigId</a:t>
            </a:r>
            <a:r>
              <a:rPr lang="en-US" dirty="0">
                <a:solidFill>
                  <a:srgbClr val="212121"/>
                </a:solidFill>
                <a:latin typeface="Inter"/>
              </a:rPr>
              <a:t> :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Inter"/>
              </a:rPr>
              <a:t>operationIds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248B0A-B8BD-A92C-9EE7-F267630DB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265459"/>
            <a:ext cx="10808209" cy="307777"/>
          </a:xfrm>
        </p:spPr>
        <p:txBody>
          <a:bodyPr/>
          <a:lstStyle/>
          <a:p>
            <a:r>
              <a:rPr lang="en-US" dirty="0"/>
              <a:t>How to find the operation Id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7729FE-7D41-DE64-EF15-DB2A5EF0D9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5964C7-86AB-F7F3-E4B1-A782278D5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658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D70296-90E1-111B-C5BA-80348ADE12B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198" y="228603"/>
            <a:ext cx="11125201" cy="6209746"/>
          </a:xfrm>
        </p:spPr>
        <p:txBody>
          <a:bodyPr/>
          <a:lstStyle/>
          <a:p>
            <a:r>
              <a:rPr lang="en-US" b="1" u="sng" dirty="0"/>
              <a:t>Sample URL :</a:t>
            </a:r>
          </a:p>
          <a:p>
            <a:r>
              <a:rPr lang="en-US" b="1" u="sng" dirty="0"/>
              <a:t> </a:t>
            </a:r>
            <a:r>
              <a:rPr lang="en-US" b="0" i="0" dirty="0">
                <a:solidFill>
                  <a:srgbClr val="212121"/>
                </a:solidFill>
                <a:effectLst/>
                <a:latin typeface="Inter"/>
                <a:hlinkClick r:id="rId2"/>
              </a:rPr>
              <a:t>http://temenoscoects.eastus.cloudapp.azure.com/ms-genericconfig-api/api/V2.0.0/system/configurationGroups/com.temenos.irf.uxpb.resource.mapping/configuration/operationIds</a:t>
            </a:r>
            <a:endParaRPr lang="en-US" b="0" i="0" dirty="0">
              <a:solidFill>
                <a:srgbClr val="212121"/>
              </a:solidFill>
              <a:effectLst/>
              <a:latin typeface="Inter"/>
            </a:endParaRPr>
          </a:p>
          <a:p>
            <a:r>
              <a:rPr lang="en-US" b="1" u="sng" dirty="0">
                <a:solidFill>
                  <a:srgbClr val="212121"/>
                </a:solidFill>
                <a:latin typeface="Inter"/>
              </a:rPr>
              <a:t>Payload:</a:t>
            </a:r>
          </a:p>
          <a:p>
            <a:endParaRPr lang="en-US" dirty="0">
              <a:solidFill>
                <a:srgbClr val="212121"/>
              </a:solidFill>
              <a:latin typeface="Inter"/>
            </a:endParaRPr>
          </a:p>
          <a:p>
            <a:pPr>
              <a:spcBef>
                <a:spcPts val="0"/>
              </a:spcBef>
            </a:pPr>
            <a:r>
              <a:rPr lang="en-US" sz="1100" b="0" dirty="0">
                <a:solidFill>
                  <a:srgbClr val="000000"/>
                </a:solidFill>
                <a:effectLst/>
                <a:latin typeface="IBMPlexMono,  Courier New"/>
              </a:rPr>
              <a:t>{    </a:t>
            </a:r>
            <a:r>
              <a:rPr lang="en-US" sz="1100" b="0" dirty="0">
                <a:solidFill>
                  <a:srgbClr val="A31515"/>
                </a:solidFill>
                <a:effectLst/>
                <a:latin typeface="IBMPlexMono,  Courier New"/>
              </a:rPr>
              <a:t>"id"</a:t>
            </a:r>
            <a:r>
              <a:rPr lang="en-US" sz="1100" b="0" dirty="0">
                <a:solidFill>
                  <a:srgbClr val="000000"/>
                </a:solidFill>
                <a:effectLst/>
                <a:latin typeface="IBMPlexMono,  Courier New"/>
              </a:rPr>
              <a:t>: </a:t>
            </a:r>
            <a:r>
              <a:rPr lang="en-US" sz="1100" b="0" dirty="0">
                <a:solidFill>
                  <a:srgbClr val="0451A5"/>
                </a:solidFill>
                <a:effectLst/>
                <a:latin typeface="IBMPlexMono,  Courier New"/>
              </a:rPr>
              <a:t>"</a:t>
            </a:r>
            <a:r>
              <a:rPr lang="en-US" sz="1100" b="0" dirty="0" err="1">
                <a:solidFill>
                  <a:srgbClr val="0451A5"/>
                </a:solidFill>
                <a:effectLst/>
                <a:latin typeface="IBMPlexMono,  Courier New"/>
              </a:rPr>
              <a:t>operationIds</a:t>
            </a:r>
            <a:r>
              <a:rPr lang="en-US" sz="1100" b="0" dirty="0">
                <a:solidFill>
                  <a:srgbClr val="0451A5"/>
                </a:solidFill>
                <a:effectLst/>
                <a:latin typeface="IBMPlexMono,  Courier New"/>
              </a:rPr>
              <a:t>"</a:t>
            </a:r>
            <a:r>
              <a:rPr lang="en-US" sz="1100" b="0" dirty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pPr>
              <a:spcBef>
                <a:spcPts val="0"/>
              </a:spcBef>
            </a:pPr>
            <a:r>
              <a:rPr lang="en-US" sz="1100" b="0" dirty="0">
                <a:solidFill>
                  <a:srgbClr val="000000"/>
                </a:solidFill>
                <a:effectLst/>
                <a:latin typeface="IBMPlexMono,  Courier New"/>
              </a:rPr>
              <a:t>    </a:t>
            </a:r>
            <a:r>
              <a:rPr lang="en-US" sz="1100" b="0" dirty="0">
                <a:solidFill>
                  <a:srgbClr val="A31515"/>
                </a:solidFill>
                <a:effectLst/>
                <a:latin typeface="IBMPlexMono,  Courier New"/>
              </a:rPr>
              <a:t>"name"</a:t>
            </a:r>
            <a:r>
              <a:rPr lang="en-US" sz="1100" b="0" dirty="0">
                <a:solidFill>
                  <a:srgbClr val="000000"/>
                </a:solidFill>
                <a:effectLst/>
                <a:latin typeface="IBMPlexMono,  Courier New"/>
              </a:rPr>
              <a:t>: </a:t>
            </a:r>
            <a:r>
              <a:rPr lang="en-US" sz="1100" b="0" dirty="0">
                <a:solidFill>
                  <a:srgbClr val="0451A5"/>
                </a:solidFill>
                <a:effectLst/>
                <a:latin typeface="IBMPlexMono,  Courier New"/>
              </a:rPr>
              <a:t>"resource mapping with </a:t>
            </a:r>
            <a:r>
              <a:rPr lang="en-US" sz="1100" b="0" dirty="0" err="1">
                <a:solidFill>
                  <a:srgbClr val="0451A5"/>
                </a:solidFill>
                <a:effectLst/>
                <a:latin typeface="IBMPlexMono,  Courier New"/>
              </a:rPr>
              <a:t>operationId</a:t>
            </a:r>
            <a:r>
              <a:rPr lang="en-US" sz="1100" b="0" dirty="0">
                <a:solidFill>
                  <a:srgbClr val="0451A5"/>
                </a:solidFill>
                <a:effectLst/>
                <a:latin typeface="IBMPlexMono,  Courier New"/>
              </a:rPr>
              <a:t>"</a:t>
            </a:r>
            <a:r>
              <a:rPr lang="en-US" sz="1100" b="0" dirty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pPr>
              <a:spcBef>
                <a:spcPts val="0"/>
              </a:spcBef>
            </a:pPr>
            <a:r>
              <a:rPr lang="en-US" sz="1100" b="0" dirty="0">
                <a:solidFill>
                  <a:srgbClr val="000000"/>
                </a:solidFill>
                <a:effectLst/>
                <a:latin typeface="IBMPlexMono,  Courier New"/>
              </a:rPr>
              <a:t>    </a:t>
            </a:r>
            <a:r>
              <a:rPr lang="en-US" sz="1100" b="0" dirty="0">
                <a:solidFill>
                  <a:srgbClr val="A31515"/>
                </a:solidFill>
                <a:effectLst/>
                <a:latin typeface="IBMPlexMono,  Courier New"/>
              </a:rPr>
              <a:t>"version"</a:t>
            </a:r>
            <a:r>
              <a:rPr lang="en-US" sz="1100" b="0" dirty="0">
                <a:solidFill>
                  <a:srgbClr val="000000"/>
                </a:solidFill>
                <a:effectLst/>
                <a:latin typeface="IBMPlexMono,  Courier New"/>
              </a:rPr>
              <a:t>: </a:t>
            </a:r>
            <a:r>
              <a:rPr lang="en-US" sz="1100" b="0" dirty="0">
                <a:solidFill>
                  <a:srgbClr val="0451A5"/>
                </a:solidFill>
                <a:effectLst/>
                <a:latin typeface="IBMPlexMono,  Courier New"/>
              </a:rPr>
              <a:t>"1.0.0"</a:t>
            </a:r>
            <a:r>
              <a:rPr lang="en-US" sz="1100" b="0" dirty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pPr>
              <a:spcBef>
                <a:spcPts val="0"/>
              </a:spcBef>
            </a:pPr>
            <a:r>
              <a:rPr lang="en-US" sz="1100" b="0" dirty="0">
                <a:solidFill>
                  <a:srgbClr val="000000"/>
                </a:solidFill>
                <a:effectLst/>
                <a:latin typeface="IBMPlexMono,  Courier New"/>
              </a:rPr>
              <a:t>    </a:t>
            </a:r>
            <a:r>
              <a:rPr lang="en-US" sz="1100" b="0" dirty="0">
                <a:solidFill>
                  <a:srgbClr val="A31515"/>
                </a:solidFill>
                <a:effectLst/>
                <a:latin typeface="IBMPlexMono,  Courier New"/>
              </a:rPr>
              <a:t>"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IBMPlexMono,  Courier New"/>
              </a:rPr>
              <a:t>configData</a:t>
            </a:r>
            <a:r>
              <a:rPr lang="en-US" sz="1100" b="0" dirty="0">
                <a:solidFill>
                  <a:srgbClr val="A31515"/>
                </a:solidFill>
                <a:effectLst/>
                <a:latin typeface="IBMPlexMono,  Courier New"/>
              </a:rPr>
              <a:t>"</a:t>
            </a:r>
            <a:r>
              <a:rPr lang="en-US" sz="1100" b="0" dirty="0">
                <a:solidFill>
                  <a:srgbClr val="000000"/>
                </a:solidFill>
                <a:effectLst/>
                <a:latin typeface="IBMPlexMono,  Courier New"/>
              </a:rPr>
              <a:t>: {</a:t>
            </a:r>
          </a:p>
          <a:p>
            <a:pPr>
              <a:spcBef>
                <a:spcPts val="0"/>
              </a:spcBef>
            </a:pPr>
            <a:r>
              <a:rPr lang="en-US" sz="1100" b="0" dirty="0">
                <a:solidFill>
                  <a:srgbClr val="000000"/>
                </a:solidFill>
                <a:effectLst/>
                <a:latin typeface="IBMPlexMono,  Courier New"/>
              </a:rPr>
              <a:t>        </a:t>
            </a:r>
            <a:r>
              <a:rPr lang="en-US" sz="1100" b="0" dirty="0">
                <a:solidFill>
                  <a:srgbClr val="A31515"/>
                </a:solidFill>
                <a:effectLst/>
                <a:latin typeface="IBMPlexMono,  Courier New"/>
              </a:rPr>
              <a:t>"data"</a:t>
            </a:r>
            <a:r>
              <a:rPr lang="en-US" sz="1100" b="0" dirty="0">
                <a:solidFill>
                  <a:srgbClr val="000000"/>
                </a:solidFill>
                <a:effectLst/>
                <a:latin typeface="IBMPlexMono,  Courier New"/>
              </a:rPr>
              <a:t>: {</a:t>
            </a:r>
          </a:p>
          <a:p>
            <a:pPr>
              <a:spcBef>
                <a:spcPts val="0"/>
              </a:spcBef>
            </a:pPr>
            <a:r>
              <a:rPr lang="en-US" sz="1100" b="0" dirty="0">
                <a:solidFill>
                  <a:srgbClr val="000000"/>
                </a:solidFill>
                <a:effectLst/>
                <a:latin typeface="IBMPlexMono,  Courier New"/>
              </a:rPr>
              <a:t>            </a:t>
            </a:r>
            <a:r>
              <a:rPr lang="en-US" sz="1100" b="0" dirty="0">
                <a:solidFill>
                  <a:srgbClr val="A31515"/>
                </a:solidFill>
                <a:effectLst/>
                <a:latin typeface="IBMPlexMono,  Courier New"/>
              </a:rPr>
              <a:t>"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IBMPlexMono,  Courier New"/>
              </a:rPr>
              <a:t>resourceOperationIdEntries</a:t>
            </a:r>
            <a:r>
              <a:rPr lang="en-US" sz="1100" b="0" dirty="0">
                <a:solidFill>
                  <a:srgbClr val="A31515"/>
                </a:solidFill>
                <a:effectLst/>
                <a:latin typeface="IBMPlexMono,  Courier New"/>
              </a:rPr>
              <a:t>"</a:t>
            </a:r>
            <a:r>
              <a:rPr lang="en-US" sz="1100" b="0" dirty="0">
                <a:solidFill>
                  <a:srgbClr val="000000"/>
                </a:solidFill>
                <a:effectLst/>
                <a:latin typeface="IBMPlexMono,  Courier New"/>
              </a:rPr>
              <a:t>: [</a:t>
            </a:r>
          </a:p>
          <a:p>
            <a:pPr>
              <a:spcBef>
                <a:spcPts val="0"/>
              </a:spcBef>
            </a:pPr>
            <a:r>
              <a:rPr lang="en-US" sz="1100" b="0" dirty="0">
                <a:solidFill>
                  <a:srgbClr val="000000"/>
                </a:solidFill>
                <a:effectLst/>
                <a:latin typeface="IBMPlexMono,  Courier New"/>
              </a:rPr>
              <a:t>            {</a:t>
            </a:r>
          </a:p>
          <a:p>
            <a:pPr>
              <a:spcBef>
                <a:spcPts val="0"/>
              </a:spcBef>
            </a:pPr>
            <a:r>
              <a:rPr lang="en-US" sz="1100" b="0" dirty="0">
                <a:solidFill>
                  <a:srgbClr val="000000"/>
                </a:solidFill>
                <a:effectLst/>
                <a:latin typeface="IBMPlexMono,  Courier New"/>
              </a:rPr>
              <a:t>         </a:t>
            </a:r>
            <a:r>
              <a:rPr lang="en-US" sz="1100" b="0" dirty="0">
                <a:solidFill>
                  <a:srgbClr val="A31515"/>
                </a:solidFill>
                <a:effectLst/>
                <a:latin typeface="IBMPlexMono,  Courier New"/>
              </a:rPr>
              <a:t>"resource"</a:t>
            </a:r>
            <a:r>
              <a:rPr lang="en-US" sz="1100" b="0" dirty="0">
                <a:solidFill>
                  <a:srgbClr val="000000"/>
                </a:solidFill>
                <a:effectLst/>
                <a:latin typeface="IBMPlexMono,  Courier New"/>
              </a:rPr>
              <a:t> : </a:t>
            </a:r>
            <a:r>
              <a:rPr lang="en-US" sz="1100" b="0" dirty="0">
                <a:solidFill>
                  <a:srgbClr val="0451A5"/>
                </a:solidFill>
                <a:effectLst/>
                <a:latin typeface="IBMPlexMono,  Courier New"/>
              </a:rPr>
              <a:t>"FUNDS.TRANSFER I"</a:t>
            </a:r>
            <a:r>
              <a:rPr lang="en-US" sz="1100" b="0" dirty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pPr>
              <a:spcBef>
                <a:spcPts val="0"/>
              </a:spcBef>
            </a:pPr>
            <a:r>
              <a:rPr lang="en-US" sz="1100" b="0" dirty="0">
                <a:solidFill>
                  <a:srgbClr val="000000"/>
                </a:solidFill>
                <a:effectLst/>
                <a:latin typeface="IBMPlexMono,  Courier New"/>
              </a:rPr>
              <a:t>         </a:t>
            </a:r>
            <a:r>
              <a:rPr lang="en-US" sz="1100" b="0" dirty="0">
                <a:solidFill>
                  <a:srgbClr val="A31515"/>
                </a:solidFill>
                <a:effectLst/>
                <a:latin typeface="IBMPlexMono,  Courier New"/>
              </a:rPr>
              <a:t>"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IBMPlexMono,  Courier New"/>
              </a:rPr>
              <a:t>operationId</a:t>
            </a:r>
            <a:r>
              <a:rPr lang="en-US" sz="1100" b="0" dirty="0">
                <a:solidFill>
                  <a:srgbClr val="A31515"/>
                </a:solidFill>
                <a:effectLst/>
                <a:latin typeface="IBMPlexMono,  Courier New"/>
              </a:rPr>
              <a:t>"</a:t>
            </a:r>
            <a:r>
              <a:rPr lang="en-US" sz="1100" b="0" dirty="0">
                <a:solidFill>
                  <a:srgbClr val="000000"/>
                </a:solidFill>
                <a:effectLst/>
                <a:latin typeface="IBMPlexMono,  Courier New"/>
              </a:rPr>
              <a:t> : </a:t>
            </a:r>
            <a:r>
              <a:rPr lang="en-US" sz="1100" b="0" dirty="0">
                <a:solidFill>
                  <a:srgbClr val="0451A5"/>
                </a:solidFill>
                <a:effectLst/>
                <a:latin typeface="IBMPlexMono,  Courier New"/>
              </a:rPr>
              <a:t>"</a:t>
            </a:r>
            <a:r>
              <a:rPr lang="en-US" sz="1100" b="0" dirty="0" err="1">
                <a:solidFill>
                  <a:srgbClr val="0451A5"/>
                </a:solidFill>
                <a:effectLst/>
                <a:latin typeface="IBMPlexMono,  Courier New"/>
              </a:rPr>
              <a:t>createPaymentUxpb</a:t>
            </a:r>
            <a:r>
              <a:rPr lang="en-US" sz="1100" b="0" dirty="0">
                <a:solidFill>
                  <a:srgbClr val="0451A5"/>
                </a:solidFill>
                <a:effectLst/>
                <a:latin typeface="IBMPlexMono,  Courier New"/>
              </a:rPr>
              <a:t>"</a:t>
            </a:r>
            <a:endParaRPr lang="en-US" sz="1100" b="0" dirty="0">
              <a:solidFill>
                <a:srgbClr val="000000"/>
              </a:solidFill>
              <a:effectLst/>
              <a:latin typeface="IBMPlexMono,  Courier New"/>
            </a:endParaRPr>
          </a:p>
          <a:p>
            <a:pPr>
              <a:spcBef>
                <a:spcPts val="0"/>
              </a:spcBef>
            </a:pPr>
            <a:r>
              <a:rPr lang="en-US" sz="1100" b="0" dirty="0">
                <a:solidFill>
                  <a:srgbClr val="000000"/>
                </a:solidFill>
                <a:effectLst/>
                <a:latin typeface="IBMPlexMono,  Courier New"/>
              </a:rPr>
              <a:t>     }          </a:t>
            </a:r>
          </a:p>
          <a:p>
            <a:pPr>
              <a:spcBef>
                <a:spcPts val="0"/>
              </a:spcBef>
            </a:pPr>
            <a:r>
              <a:rPr lang="en-US" sz="1100" b="0" dirty="0">
                <a:solidFill>
                  <a:srgbClr val="000000"/>
                </a:solidFill>
                <a:effectLst/>
                <a:latin typeface="IBMPlexMono,  Courier New"/>
              </a:rPr>
              <a:t> ]</a:t>
            </a:r>
          </a:p>
          <a:p>
            <a:pPr>
              <a:spcBef>
                <a:spcPts val="0"/>
              </a:spcBef>
            </a:pPr>
            <a:r>
              <a:rPr lang="en-US" sz="1100" b="0" dirty="0">
                <a:solidFill>
                  <a:srgbClr val="000000"/>
                </a:solidFill>
                <a:effectLst/>
                <a:latin typeface="IBMPlexMono,  Courier New"/>
              </a:rPr>
              <a:t>        },</a:t>
            </a:r>
          </a:p>
          <a:p>
            <a:pPr>
              <a:spcBef>
                <a:spcPts val="0"/>
              </a:spcBef>
            </a:pPr>
            <a:r>
              <a:rPr lang="en-US" sz="1100" b="0" dirty="0">
                <a:solidFill>
                  <a:srgbClr val="000000"/>
                </a:solidFill>
                <a:effectLst/>
                <a:latin typeface="IBMPlexMono,  Courier New"/>
              </a:rPr>
              <a:t>        </a:t>
            </a:r>
            <a:r>
              <a:rPr lang="en-US" sz="1100" b="0" dirty="0">
                <a:solidFill>
                  <a:srgbClr val="A31515"/>
                </a:solidFill>
                <a:effectLst/>
                <a:latin typeface="IBMPlexMono,  Courier New"/>
              </a:rPr>
              <a:t>"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IBMPlexMono,  Courier New"/>
              </a:rPr>
              <a:t>configType</a:t>
            </a:r>
            <a:r>
              <a:rPr lang="en-US" sz="1100" b="0" dirty="0">
                <a:solidFill>
                  <a:srgbClr val="A31515"/>
                </a:solidFill>
                <a:effectLst/>
                <a:latin typeface="IBMPlexMono,  Courier New"/>
              </a:rPr>
              <a:t>"</a:t>
            </a:r>
            <a:r>
              <a:rPr lang="en-US" sz="1100" b="0" dirty="0">
                <a:solidFill>
                  <a:srgbClr val="000000"/>
                </a:solidFill>
                <a:effectLst/>
                <a:latin typeface="IBMPlexMono,  Courier New"/>
              </a:rPr>
              <a:t>: </a:t>
            </a:r>
            <a:r>
              <a:rPr lang="en-US" sz="1100" b="0" dirty="0">
                <a:solidFill>
                  <a:srgbClr val="0451A5"/>
                </a:solidFill>
                <a:effectLst/>
                <a:latin typeface="IBMPlexMono,  Courier New"/>
              </a:rPr>
              <a:t>"</a:t>
            </a:r>
            <a:r>
              <a:rPr lang="en-US" sz="1100" b="0" dirty="0" err="1">
                <a:solidFill>
                  <a:srgbClr val="0451A5"/>
                </a:solidFill>
                <a:effectLst/>
                <a:latin typeface="IBMPlexMono,  Courier New"/>
              </a:rPr>
              <a:t>json</a:t>
            </a:r>
            <a:r>
              <a:rPr lang="en-US" sz="1100" b="0" dirty="0">
                <a:solidFill>
                  <a:srgbClr val="0451A5"/>
                </a:solidFill>
                <a:effectLst/>
                <a:latin typeface="IBMPlexMono,  Courier New"/>
              </a:rPr>
              <a:t>"</a:t>
            </a:r>
            <a:endParaRPr lang="en-US" sz="1100" b="0" dirty="0">
              <a:solidFill>
                <a:srgbClr val="000000"/>
              </a:solidFill>
              <a:effectLst/>
              <a:latin typeface="IBMPlexMono,  Courier New"/>
            </a:endParaRPr>
          </a:p>
          <a:p>
            <a:pPr>
              <a:spcBef>
                <a:spcPts val="0"/>
              </a:spcBef>
            </a:pPr>
            <a:r>
              <a:rPr lang="en-US" sz="1100" b="0" dirty="0">
                <a:solidFill>
                  <a:srgbClr val="000000"/>
                </a:solidFill>
                <a:effectLst/>
                <a:latin typeface="IBMPlexMono,  Courier New"/>
              </a:rPr>
              <a:t>    }</a:t>
            </a:r>
          </a:p>
          <a:p>
            <a:pPr>
              <a:spcBef>
                <a:spcPts val="0"/>
              </a:spcBef>
            </a:pPr>
            <a:r>
              <a:rPr lang="en-US" sz="1100" b="0" dirty="0">
                <a:solidFill>
                  <a:srgbClr val="000000"/>
                </a:solidFill>
                <a:effectLst/>
                <a:latin typeface="IBMPlexMono,  Courier New"/>
              </a:rPr>
              <a:t>}</a:t>
            </a:r>
          </a:p>
          <a:p>
            <a:r>
              <a:rPr lang="en-US" dirty="0"/>
              <a:t>The above Payload will create the operation Id called </a:t>
            </a:r>
            <a:r>
              <a:rPr lang="en-US" dirty="0" err="1"/>
              <a:t>createPaymentUxbp</a:t>
            </a:r>
            <a:r>
              <a:rPr lang="en-US" dirty="0"/>
              <a:t> for UXP operation which can be used later to link the extensions.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4B1AAE-96B5-FAED-1263-30656A4DAF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C6BD2E-0173-2283-3E57-2015F31F1C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291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121931B-696D-6854-9CCE-92C7AAF31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C34EBF-F54D-5521-E5CA-372F00AA0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2D9D15-1DBC-18D4-3360-7E775DA24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551316E6-E7A9-615D-0CFE-518623EAAB9D}"/>
              </a:ext>
            </a:extLst>
          </p:cNvPr>
          <p:cNvSpPr txBox="1">
            <a:spLocks/>
          </p:cNvSpPr>
          <p:nvPr/>
        </p:nvSpPr>
        <p:spPr>
          <a:xfrm>
            <a:off x="457198" y="1245996"/>
            <a:ext cx="10876633" cy="420021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/>
              <a:t>You should have transact knowledge</a:t>
            </a:r>
          </a:p>
          <a:p>
            <a:endParaRPr lang="en-US" b="0" dirty="0"/>
          </a:p>
          <a:p>
            <a:r>
              <a:rPr lang="en-US" b="0" dirty="0"/>
              <a:t>Its good to have knowledge on the following,</a:t>
            </a:r>
          </a:p>
          <a:p>
            <a:endParaRPr lang="en-US" b="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b="0" dirty="0"/>
              <a:t>Micro services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b="0" dirty="0"/>
              <a:t>Python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b="0" dirty="0" err="1"/>
              <a:t>RegEX</a:t>
            </a:r>
            <a:endParaRPr lang="en-US" b="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b="0" dirty="0"/>
              <a:t>Camel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b="0" dirty="0"/>
              <a:t>XSLT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b="0" dirty="0"/>
              <a:t>JOLT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b="0" dirty="0"/>
              <a:t>Etc.,</a:t>
            </a:r>
          </a:p>
        </p:txBody>
      </p:sp>
    </p:spTree>
    <p:extLst>
      <p:ext uri="{BB962C8B-B14F-4D97-AF65-F5344CB8AC3E}">
        <p14:creationId xmlns:p14="http://schemas.microsoft.com/office/powerpoint/2010/main" val="38320948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23E315-0DDB-5316-0516-FE52B13A5915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Working Session for Reg EX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26C301-1C1E-9E23-57BA-38AB9D8C14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D5CA6D-69E7-48F9-BBAC-2D0A46997C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6889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363A6B-F90C-6977-618C-27DF42D90440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198" y="1295403"/>
            <a:ext cx="10807700" cy="4486272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Bank requires a simple Customer Onboarding API with tags </a:t>
            </a:r>
            <a:r>
              <a:rPr lang="en-US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ShorName</a:t>
            </a:r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 , Name , Street , Sector , Language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Bank is expanding its operations in United Sates of America and need a separate API for its US region with all features as their base API and later on would like to add region specific functionalities to the API.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US users would like to add the </a:t>
            </a:r>
            <a:r>
              <a:rPr lang="en-US" sz="16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HIDTA and HIFCA  related information to the API</a:t>
            </a:r>
          </a:p>
          <a:p>
            <a:pPr marL="922338" lvl="1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High Intensity Drug Trafficking Area</a:t>
            </a:r>
          </a:p>
          <a:p>
            <a:pPr marL="922338" lvl="1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High Intensity Financial Crime Area</a:t>
            </a:r>
          </a:p>
          <a:p>
            <a:pPr marL="922338" lvl="1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Based on postal code , customer will be flagged for Risk Analysis . So, need additional fields to store postal code, HIDTA and HIFCA 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Zip Code should be in valid US postal code Format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Make the HIDTA and HIFCA code Mandatory, if Zip Code is entered</a:t>
            </a:r>
          </a:p>
          <a:p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73A65F-B7E3-F5ED-06DB-69843326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414909"/>
            <a:ext cx="10808209" cy="307777"/>
          </a:xfrm>
        </p:spPr>
        <p:txBody>
          <a:bodyPr/>
          <a:lstStyle/>
          <a:p>
            <a:r>
              <a:rPr lang="en-US" dirty="0"/>
              <a:t>Customer Onboarding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484E3-A417-5D81-3055-1A2523BA6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DAF536-A07F-E8EA-8D3E-D4D325257E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65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7C1D29-67A4-DB91-5DC2-497CADE64703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28866" y="777156"/>
            <a:ext cx="10893425" cy="5457274"/>
          </a:xfrm>
        </p:spPr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/>
              <a:t>Complex Validations and business logic can be achieved via Python Script.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/>
              <a:t>This feature allows you to extend the core framework without impacting the core layer.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/>
              <a:t>The scripts are stored in the Generic Micro service as base64 format.</a:t>
            </a:r>
          </a:p>
          <a:p>
            <a:r>
              <a:rPr lang="en-US" sz="1100" b="1" u="sng" dirty="0"/>
              <a:t>Steps Involved: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/>
              <a:t>Create a Python script and store it in generic Micro Service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/>
              <a:t>Link the script to the API or UXP resource using operation ID</a:t>
            </a:r>
          </a:p>
          <a:p>
            <a:endParaRPr lang="en-US" sz="1100" dirty="0"/>
          </a:p>
          <a:p>
            <a:r>
              <a:rPr lang="en-US" sz="1100" b="1" u="sng" dirty="0"/>
              <a:t>Pre-requisite</a:t>
            </a:r>
          </a:p>
          <a:p>
            <a:endParaRPr lang="en-US" sz="1100" b="1" u="sng" dirty="0"/>
          </a:p>
          <a:p>
            <a:pPr marL="228600" indent="-228600">
              <a:spcBef>
                <a:spcPts val="0"/>
              </a:spcBef>
              <a:buFont typeface="+mj-lt"/>
              <a:buAutoNum type="arabicPeriod"/>
            </a:pPr>
            <a:r>
              <a:rPr lang="en-US" sz="1100" dirty="0"/>
              <a:t> </a:t>
            </a:r>
            <a:r>
              <a:rPr lang="en-US" sz="1100" dirty="0" err="1"/>
              <a:t>temn.config.service.base.pathurl</a:t>
            </a:r>
            <a:r>
              <a:rPr lang="en-US" sz="1100" dirty="0"/>
              <a:t> , environment variable should be configured .</a:t>
            </a:r>
          </a:p>
          <a:p>
            <a:pPr marL="228600" indent="-228600">
              <a:spcBef>
                <a:spcPts val="0"/>
              </a:spcBef>
              <a:buFont typeface="+mj-lt"/>
              <a:buAutoNum type="arabicPeriod"/>
            </a:pPr>
            <a:r>
              <a:rPr lang="en-US" sz="1100" dirty="0" err="1"/>
              <a:t>conf.ms.url.host.groupIdPrefix</a:t>
            </a:r>
            <a:r>
              <a:rPr lang="en-US" sz="1100" dirty="0"/>
              <a:t>, Should have the validation group id. Or leaving it blank will initialize all the core group ids.</a:t>
            </a:r>
          </a:p>
          <a:p>
            <a:pPr marL="228600" indent="-228600">
              <a:spcBef>
                <a:spcPts val="0"/>
              </a:spcBef>
              <a:buFont typeface="+mj-lt"/>
              <a:buAutoNum type="arabicPeriod"/>
            </a:pPr>
            <a:r>
              <a:rPr lang="en-US" sz="1100" dirty="0"/>
              <a:t>In the respective provide container add the </a:t>
            </a:r>
            <a:r>
              <a:rPr lang="en-US" sz="1100" dirty="0" err="1"/>
              <a:t>depdency</a:t>
            </a:r>
            <a:r>
              <a:rPr lang="en-US" sz="1100" dirty="0"/>
              <a:t> in </a:t>
            </a:r>
            <a:r>
              <a:rPr lang="en-US" sz="1100" dirty="0" err="1"/>
              <a:t>jboss</a:t>
            </a:r>
            <a:r>
              <a:rPr lang="en-US" sz="1100" dirty="0"/>
              <a:t>-deployment xml like below to identify the class paths.</a:t>
            </a:r>
          </a:p>
          <a:p>
            <a:pPr>
              <a:spcBef>
                <a:spcPts val="0"/>
              </a:spcBef>
            </a:pPr>
            <a:endParaRPr lang="en-US" sz="1100" dirty="0"/>
          </a:p>
          <a:p>
            <a:pPr>
              <a:spcBef>
                <a:spcPts val="0"/>
              </a:spcBef>
            </a:pPr>
            <a:r>
              <a:rPr lang="en-US" sz="1100" dirty="0"/>
              <a:t>&lt;</a:t>
            </a:r>
            <a:r>
              <a:rPr lang="en-US" sz="1100" dirty="0" err="1"/>
              <a:t>jboss</a:t>
            </a:r>
            <a:r>
              <a:rPr lang="en-US" sz="1100" dirty="0"/>
              <a:t>-deployment-structure </a:t>
            </a:r>
            <a:r>
              <a:rPr lang="en-US" sz="1100" dirty="0" err="1"/>
              <a:t>xmlns</a:t>
            </a:r>
            <a:r>
              <a:rPr lang="en-US" sz="1100" dirty="0"/>
              <a:t>="urn:jboss:deployment-structure:1.2"&gt;</a:t>
            </a:r>
          </a:p>
          <a:p>
            <a:pPr>
              <a:spcBef>
                <a:spcPts val="0"/>
              </a:spcBef>
            </a:pPr>
            <a:r>
              <a:rPr lang="en-US" sz="1100" dirty="0"/>
              <a:t>	&lt;deployment&gt;</a:t>
            </a:r>
          </a:p>
          <a:p>
            <a:pPr>
              <a:spcBef>
                <a:spcPts val="0"/>
              </a:spcBef>
            </a:pPr>
            <a:r>
              <a:rPr lang="en-US" sz="1100" dirty="0"/>
              <a:t>		&lt;dependencies&gt;</a:t>
            </a:r>
          </a:p>
          <a:p>
            <a:pPr>
              <a:spcBef>
                <a:spcPts val="0"/>
              </a:spcBef>
            </a:pPr>
            <a:r>
              <a:rPr lang="en-US" sz="1100" dirty="0"/>
              <a:t>			&lt;module name="</a:t>
            </a:r>
            <a:r>
              <a:rPr lang="en-US" sz="1100" dirty="0" err="1"/>
              <a:t>com.temenos.validation</a:t>
            </a:r>
            <a:r>
              <a:rPr lang="en-US" sz="1100" dirty="0"/>
              <a:t>" /&gt;</a:t>
            </a:r>
          </a:p>
          <a:p>
            <a:pPr>
              <a:spcBef>
                <a:spcPts val="0"/>
              </a:spcBef>
            </a:pPr>
            <a:r>
              <a:rPr lang="en-US" sz="1100" dirty="0"/>
              <a:t>		&lt;/dependencies&gt;</a:t>
            </a:r>
          </a:p>
          <a:p>
            <a:pPr>
              <a:spcBef>
                <a:spcPts val="0"/>
              </a:spcBef>
            </a:pPr>
            <a:r>
              <a:rPr lang="en-US" sz="1100" dirty="0"/>
              <a:t>		</a:t>
            </a:r>
          </a:p>
          <a:p>
            <a:pPr>
              <a:spcBef>
                <a:spcPts val="0"/>
              </a:spcBef>
            </a:pPr>
            <a:r>
              <a:rPr lang="en-US" sz="1100" dirty="0"/>
              <a:t>	&lt;/deployment&gt;</a:t>
            </a:r>
          </a:p>
          <a:p>
            <a:pPr>
              <a:spcBef>
                <a:spcPts val="0"/>
              </a:spcBef>
            </a:pPr>
            <a:r>
              <a:rPr lang="en-US" sz="1100" dirty="0"/>
              <a:t>&lt;/</a:t>
            </a:r>
            <a:r>
              <a:rPr lang="en-US" sz="1100" dirty="0" err="1"/>
              <a:t>jboss</a:t>
            </a:r>
            <a:r>
              <a:rPr lang="en-US" sz="1100" dirty="0"/>
              <a:t>-deployment-structure&gt;</a:t>
            </a:r>
          </a:p>
          <a:p>
            <a:pPr>
              <a:spcBef>
                <a:spcPts val="0"/>
              </a:spcBef>
            </a:pPr>
            <a:endParaRPr lang="en-US" sz="1100" dirty="0"/>
          </a:p>
          <a:p>
            <a:pPr>
              <a:spcBef>
                <a:spcPts val="0"/>
              </a:spcBef>
            </a:pPr>
            <a:r>
              <a:rPr lang="en-US" sz="1100" dirty="0"/>
              <a:t>The jar files that are being used in python script should be in lib path:</a:t>
            </a:r>
          </a:p>
          <a:p>
            <a:pPr>
              <a:spcBef>
                <a:spcPts val="0"/>
              </a:spcBef>
            </a:pPr>
            <a:endParaRPr lang="en-US" sz="1100" dirty="0"/>
          </a:p>
          <a:p>
            <a:pPr>
              <a:spcBef>
                <a:spcPts val="0"/>
              </a:spcBef>
            </a:pPr>
            <a:r>
              <a:rPr lang="en-US" sz="1100" dirty="0"/>
              <a:t>Example: module.xml for validation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79F0C5-F8E1-B60A-ADC8-185937F47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5762"/>
            <a:ext cx="10808209" cy="307777"/>
          </a:xfrm>
        </p:spPr>
        <p:txBody>
          <a:bodyPr/>
          <a:lstStyle/>
          <a:p>
            <a:r>
              <a:rPr lang="en-US" dirty="0"/>
              <a:t>Python Script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02AD0B-07EA-2A0A-E44E-6D1E8BF426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6CEC5B-9E2C-5EF8-5C61-56281CB6B1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4227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23E315-0DDB-5316-0516-FE52B13A5915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199" y="1333500"/>
            <a:ext cx="10807700" cy="4191000"/>
          </a:xfrm>
        </p:spPr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Working Session Python Script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26C301-1C1E-9E23-57BA-38AB9D8C14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D5CA6D-69E7-48F9-BBAC-2D0A46997C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0379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FC2400-A376-2045-9083-90ADF9A10335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F820DA-F47B-3A9D-3465-CF140DE8F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798" y="3311726"/>
            <a:ext cx="10808209" cy="307777"/>
          </a:xfrm>
        </p:spPr>
        <p:txBody>
          <a:bodyPr/>
          <a:lstStyle/>
          <a:p>
            <a:r>
              <a:rPr lang="en-US" dirty="0"/>
              <a:t>Virtual Table 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0143FC-302E-2E55-5A70-C57873664A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095304-F466-C23D-E670-E567B83571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952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363A6B-F90C-6977-618C-27DF42D90440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198" y="1295403"/>
            <a:ext cx="10807700" cy="4486272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Bank requires a simple Customer Onboarding API with tags </a:t>
            </a:r>
            <a:r>
              <a:rPr lang="en-US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ShorName</a:t>
            </a:r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 , Name , Street , Sector , Language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Bank is expanding its operations in United Sates of America and need a separate API for its US region with all features as their base API and later on would like to add region specific functionalities to the API.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US users would like to add the </a:t>
            </a:r>
            <a:r>
              <a:rPr lang="en-US" sz="16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HIDTA and HIFCA  related information to the API</a:t>
            </a:r>
          </a:p>
          <a:p>
            <a:pPr marL="922338" lvl="1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High Intensity Drug Trafficking Area</a:t>
            </a:r>
          </a:p>
          <a:p>
            <a:pPr marL="922338" lvl="1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High Intensity Financial Crime Area</a:t>
            </a:r>
          </a:p>
          <a:p>
            <a:pPr marL="922338" lvl="1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Based on postal code , customer will be flagged for Risk Analysis . So, need additional fields to store postal code, HIDTA and HIFCA 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Zip Code should be in valid US postal code Format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Make the HIDTA and HIFCA code Mandatory, if Zip Code is entered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Remove the manual intervention and update the codes based on </a:t>
            </a:r>
            <a:r>
              <a:rPr lang="en-US"/>
              <a:t>the Zip Code </a:t>
            </a:r>
            <a:r>
              <a:rPr lang="en-US" dirty="0"/>
              <a:t>that we get in the request</a:t>
            </a:r>
          </a:p>
          <a:p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73A65F-B7E3-F5ED-06DB-69843326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414909"/>
            <a:ext cx="10808209" cy="307777"/>
          </a:xfrm>
        </p:spPr>
        <p:txBody>
          <a:bodyPr/>
          <a:lstStyle/>
          <a:p>
            <a:r>
              <a:rPr lang="en-US" dirty="0"/>
              <a:t>Customer Onboarding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484E3-A417-5D81-3055-1A2523BA6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DAF536-A07F-E8EA-8D3E-D4D325257E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8830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60E6C7-3798-0EE7-F816-1C749077666F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181100"/>
            <a:ext cx="10807700" cy="4743450"/>
          </a:xfrm>
        </p:spPr>
        <p:txBody>
          <a:bodyPr/>
          <a:lstStyle/>
          <a:p>
            <a:r>
              <a:rPr lang="en-US" b="1" u="sng" dirty="0"/>
              <a:t>Traditional Steps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Create a L3 table and store the HIFCA and HIDTA code based on the postal code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Attach a validation </a:t>
            </a:r>
            <a:r>
              <a:rPr lang="en-US" dirty="0" err="1"/>
              <a:t>Rtn</a:t>
            </a:r>
            <a:r>
              <a:rPr lang="en-US" dirty="0"/>
              <a:t> to default the values.</a:t>
            </a:r>
          </a:p>
          <a:p>
            <a:endParaRPr lang="en-US" dirty="0"/>
          </a:p>
          <a:p>
            <a:r>
              <a:rPr lang="en-US" b="1" u="sng" dirty="0"/>
              <a:t>In Extensibility Framework, </a:t>
            </a:r>
          </a:p>
          <a:p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virtual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the python preprocess to populate the value based on the postal code.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9C1CFD-87DF-D28E-7511-00B835598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689" y="367037"/>
            <a:ext cx="10808209" cy="307777"/>
          </a:xfrm>
        </p:spPr>
        <p:txBody>
          <a:bodyPr/>
          <a:lstStyle/>
          <a:p>
            <a:r>
              <a:rPr lang="en-US" dirty="0"/>
              <a:t>What we need to automate the default of HIDTA and HIFCA 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ABC4C-71F1-D5B1-C051-2D6BE4C445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5A5F76-7E2A-4F2F-7F74-731CCE8C1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5647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BCF12C3-6D44-38D3-1F19-1852002C6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***Image reference from Temenos docs.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A8D3B6-06DC-C0D1-C98C-B3774719EE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E0F0A1-5E27-4F54-FC17-BD9D0DF27B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0B83FFE-CE14-5799-45DB-49DE79B2C2D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87983" y="478245"/>
            <a:ext cx="5303520" cy="282575"/>
          </a:xfrm>
        </p:spPr>
        <p:txBody>
          <a:bodyPr/>
          <a:lstStyle/>
          <a:p>
            <a:r>
              <a:rPr lang="en-US" dirty="0"/>
              <a:t>Virtual Table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49CA00-642D-60E6-E280-EF8940014FE7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387983" y="1088222"/>
            <a:ext cx="5303520" cy="443627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Virtual table micro service, enables the data extension to maintain the custom data collection.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Store the data in JSON format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Virtual table should be used in place of L3 tables.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Using virtual table, you cannot create any version. Hence you will not be able to use this for getting data from users nor to get data for traditional enquiries.</a:t>
            </a:r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0BE93EE-0163-0D29-E407-BCA7EC9751D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320785" y="490724"/>
            <a:ext cx="5303520" cy="282575"/>
          </a:xfrm>
        </p:spPr>
        <p:txBody>
          <a:bodyPr/>
          <a:lstStyle/>
          <a:p>
            <a:r>
              <a:rPr lang="en-US" dirty="0"/>
              <a:t>Flow of Virtual table MS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F8F404D-CE32-BD4D-6C63-C7DBDF919CDA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320785" y="949704"/>
            <a:ext cx="5303520" cy="482005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A97DAE-19E7-9AA7-2A75-F6777D810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450" y="949704"/>
            <a:ext cx="5534189" cy="316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6057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F316119-1546-43CE-1372-08488293E80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6691" y="888576"/>
            <a:ext cx="10807700" cy="4191000"/>
          </a:xfrm>
        </p:spPr>
        <p:txBody>
          <a:bodyPr/>
          <a:lstStyle/>
          <a:p>
            <a:r>
              <a:rPr lang="en-US" dirty="0"/>
              <a:t>Design time APIs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sample payload refer temenos docs : https://docs.temenos.com/docs/Solutions/Technology/Extensibility_Framework/VirtualTable/VirtualTable/APIs/c_APIs.htm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EF4345B-B902-1671-2242-BA1E963CF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691" y="298278"/>
            <a:ext cx="10808209" cy="307777"/>
          </a:xfrm>
        </p:spPr>
        <p:txBody>
          <a:bodyPr/>
          <a:lstStyle/>
          <a:p>
            <a:r>
              <a:rPr lang="en-US" dirty="0"/>
              <a:t>Virtual Table Continued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1E0DBA-E4C9-9922-D0FA-04811F81A1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AE37D-14FD-229F-D366-4D14BEFDC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38</a:t>
            </a:fld>
            <a:endParaRPr lang="en-US" dirty="0"/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E5F5012B-B535-FA7C-3A31-6CA54E61E3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4899405"/>
              </p:ext>
            </p:extLst>
          </p:nvPr>
        </p:nvGraphicFramePr>
        <p:xfrm>
          <a:off x="456691" y="1261321"/>
          <a:ext cx="9487409" cy="322834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90010">
                  <a:extLst>
                    <a:ext uri="{9D8B030D-6E8A-4147-A177-3AD203B41FA5}">
                      <a16:colId xmlns:a16="http://schemas.microsoft.com/office/drawing/2014/main" val="4079483650"/>
                    </a:ext>
                  </a:extLst>
                </a:gridCol>
                <a:gridCol w="1356403">
                  <a:extLst>
                    <a:ext uri="{9D8B030D-6E8A-4147-A177-3AD203B41FA5}">
                      <a16:colId xmlns:a16="http://schemas.microsoft.com/office/drawing/2014/main" val="3131436901"/>
                    </a:ext>
                  </a:extLst>
                </a:gridCol>
                <a:gridCol w="6340996">
                  <a:extLst>
                    <a:ext uri="{9D8B030D-6E8A-4147-A177-3AD203B41FA5}">
                      <a16:colId xmlns:a16="http://schemas.microsoft.com/office/drawing/2014/main" val="719923122"/>
                    </a:ext>
                  </a:extLst>
                </a:gridCol>
              </a:tblGrid>
              <a:tr h="357877">
                <a:tc>
                  <a:txBody>
                    <a:bodyPr/>
                    <a:lstStyle/>
                    <a:p>
                      <a:r>
                        <a:rPr lang="en-US" sz="12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773105"/>
                  </a:ext>
                </a:extLst>
              </a:tr>
              <a:tr h="441218">
                <a:tc>
                  <a:txBody>
                    <a:bodyPr/>
                    <a:lstStyle/>
                    <a:p>
                      <a:r>
                        <a:rPr lang="en-US" sz="1200" dirty="0"/>
                        <a:t>Create Data Collection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/domains/{</a:t>
                      </a:r>
                      <a:r>
                        <a:rPr lang="en-US" sz="1200" dirty="0" err="1"/>
                        <a:t>domainId</a:t>
                      </a:r>
                      <a:r>
                        <a:rPr lang="en-US" sz="1200" dirty="0"/>
                        <a:t>}/</a:t>
                      </a:r>
                      <a:r>
                        <a:rPr lang="en-US" sz="1200" dirty="0" err="1"/>
                        <a:t>VirtualTables</a:t>
                      </a:r>
                      <a:r>
                        <a:rPr lang="en-US" sz="1200" dirty="0"/>
                        <a:t>/{</a:t>
                      </a:r>
                      <a:r>
                        <a:rPr lang="en-US" sz="1200" dirty="0" err="1"/>
                        <a:t>VirtualTableId</a:t>
                      </a:r>
                      <a:r>
                        <a:rPr lang="en-US" sz="120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587828"/>
                  </a:ext>
                </a:extLst>
              </a:tr>
              <a:tr h="357877">
                <a:tc>
                  <a:txBody>
                    <a:bodyPr/>
                    <a:lstStyle/>
                    <a:p>
                      <a:r>
                        <a:rPr lang="en-US" sz="1200" dirty="0"/>
                        <a:t>Get Data Collection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/domains/{</a:t>
                      </a:r>
                      <a:r>
                        <a:rPr lang="en-US" sz="1200" dirty="0" err="1"/>
                        <a:t>domainId</a:t>
                      </a:r>
                      <a:r>
                        <a:rPr lang="en-US" sz="1200" dirty="0"/>
                        <a:t>}/</a:t>
                      </a:r>
                      <a:r>
                        <a:rPr lang="en-US" sz="1200" dirty="0" err="1"/>
                        <a:t>VirtualTables</a:t>
                      </a:r>
                      <a:r>
                        <a:rPr lang="en-US" sz="1200" dirty="0"/>
                        <a:t>/{</a:t>
                      </a:r>
                      <a:r>
                        <a:rPr lang="en-US" sz="1200" dirty="0" err="1"/>
                        <a:t>VirtualTableId</a:t>
                      </a:r>
                      <a:r>
                        <a:rPr lang="en-US" sz="120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314828"/>
                  </a:ext>
                </a:extLst>
              </a:tr>
              <a:tr h="357877">
                <a:tc>
                  <a:txBody>
                    <a:bodyPr/>
                    <a:lstStyle/>
                    <a:p>
                      <a:r>
                        <a:rPr lang="en-US" sz="1200" dirty="0"/>
                        <a:t>Get Schema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/domains/{</a:t>
                      </a:r>
                      <a:r>
                        <a:rPr lang="en-US" sz="1200" dirty="0" err="1"/>
                        <a:t>domainId</a:t>
                      </a:r>
                      <a:r>
                        <a:rPr lang="en-US" sz="1200" dirty="0"/>
                        <a:t>}/</a:t>
                      </a:r>
                      <a:r>
                        <a:rPr lang="en-US" sz="1200" dirty="0" err="1"/>
                        <a:t>VirtualTables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337754"/>
                  </a:ext>
                </a:extLst>
              </a:tr>
              <a:tr h="441218">
                <a:tc>
                  <a:txBody>
                    <a:bodyPr/>
                    <a:lstStyle/>
                    <a:p>
                      <a:r>
                        <a:rPr lang="en-US" sz="1200" dirty="0"/>
                        <a:t>Update Data Collection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/domains/{</a:t>
                      </a:r>
                      <a:r>
                        <a:rPr lang="en-US" sz="1200" dirty="0" err="1"/>
                        <a:t>domainId</a:t>
                      </a:r>
                      <a:r>
                        <a:rPr lang="en-US" sz="1200" dirty="0"/>
                        <a:t>}/</a:t>
                      </a:r>
                      <a:r>
                        <a:rPr lang="en-US" sz="1200" dirty="0" err="1"/>
                        <a:t>VirtualTables</a:t>
                      </a:r>
                      <a:r>
                        <a:rPr lang="en-US" sz="1200" dirty="0"/>
                        <a:t>/{</a:t>
                      </a:r>
                      <a:r>
                        <a:rPr lang="en-US" sz="1200" dirty="0" err="1"/>
                        <a:t>VirtualTableId</a:t>
                      </a:r>
                      <a:r>
                        <a:rPr lang="en-US" sz="120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629009"/>
                  </a:ext>
                </a:extLst>
              </a:tr>
              <a:tr h="441218">
                <a:tc>
                  <a:txBody>
                    <a:bodyPr/>
                    <a:lstStyle/>
                    <a:p>
                      <a:r>
                        <a:rPr lang="en-US" sz="1200" dirty="0"/>
                        <a:t>Delete Schema of the latest 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/domains/{</a:t>
                      </a:r>
                      <a:r>
                        <a:rPr lang="en-US" sz="1200" dirty="0" err="1"/>
                        <a:t>domainId</a:t>
                      </a:r>
                      <a:r>
                        <a:rPr lang="en-US" sz="1200" dirty="0"/>
                        <a:t>}/</a:t>
                      </a:r>
                      <a:r>
                        <a:rPr lang="en-US" sz="1200" dirty="0" err="1"/>
                        <a:t>virtualTables</a:t>
                      </a:r>
                      <a:r>
                        <a:rPr lang="en-US" sz="1200" dirty="0"/>
                        <a:t>/{</a:t>
                      </a:r>
                      <a:r>
                        <a:rPr lang="en-US" sz="1200" dirty="0" err="1"/>
                        <a:t>virtualTableId</a:t>
                      </a:r>
                      <a:r>
                        <a:rPr lang="en-US" sz="120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973686"/>
                  </a:ext>
                </a:extLst>
              </a:tr>
              <a:tr h="441218">
                <a:tc>
                  <a:txBody>
                    <a:bodyPr/>
                    <a:lstStyle/>
                    <a:p>
                      <a:r>
                        <a:rPr lang="en-US" sz="1200" dirty="0"/>
                        <a:t>Delete Schema of particular 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/domains/{</a:t>
                      </a:r>
                      <a:r>
                        <a:rPr lang="en-US" sz="1200" dirty="0" err="1"/>
                        <a:t>domainId</a:t>
                      </a:r>
                      <a:r>
                        <a:rPr lang="en-US" sz="1200" dirty="0"/>
                        <a:t>}/</a:t>
                      </a:r>
                      <a:r>
                        <a:rPr lang="en-US" sz="1200" dirty="0" err="1"/>
                        <a:t>virtualTables</a:t>
                      </a:r>
                      <a:r>
                        <a:rPr lang="en-US" sz="1200" dirty="0"/>
                        <a:t>/{</a:t>
                      </a:r>
                      <a:r>
                        <a:rPr lang="en-US" sz="1200" dirty="0" err="1"/>
                        <a:t>virtualTableId</a:t>
                      </a:r>
                      <a:r>
                        <a:rPr lang="en-US" sz="1200" dirty="0"/>
                        <a:t>}?</a:t>
                      </a:r>
                      <a:r>
                        <a:rPr lang="en-US" sz="1200" dirty="0" err="1"/>
                        <a:t>versionId</a:t>
                      </a:r>
                      <a:r>
                        <a:rPr lang="en-US" sz="1200" dirty="0"/>
                        <a:t>=</a:t>
                      </a:r>
                      <a:r>
                        <a:rPr lang="en-US" sz="1200" dirty="0" err="1"/>
                        <a:t>x.x.x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160544"/>
                  </a:ext>
                </a:extLst>
              </a:tr>
              <a:tr h="357877">
                <a:tc>
                  <a:txBody>
                    <a:bodyPr/>
                    <a:lstStyle/>
                    <a:p>
                      <a:r>
                        <a:rPr lang="en-US" sz="1200" dirty="0"/>
                        <a:t>Delete all the versions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/domains/{</a:t>
                      </a:r>
                      <a:r>
                        <a:rPr lang="en-US" sz="1200" dirty="0" err="1"/>
                        <a:t>domainId</a:t>
                      </a:r>
                      <a:r>
                        <a:rPr lang="en-US" sz="1200" dirty="0"/>
                        <a:t>}/</a:t>
                      </a:r>
                      <a:r>
                        <a:rPr lang="en-US" sz="1200" dirty="0" err="1"/>
                        <a:t>virtualTables</a:t>
                      </a:r>
                      <a:r>
                        <a:rPr lang="en-US" sz="1200" dirty="0"/>
                        <a:t>/{</a:t>
                      </a:r>
                      <a:r>
                        <a:rPr lang="en-US" sz="1200" dirty="0" err="1"/>
                        <a:t>virtualTableId</a:t>
                      </a:r>
                      <a:r>
                        <a:rPr lang="en-US" sz="1200" dirty="0"/>
                        <a:t>}? </a:t>
                      </a:r>
                      <a:r>
                        <a:rPr lang="en-US" sz="1200" dirty="0" err="1"/>
                        <a:t>deleteAll</a:t>
                      </a:r>
                      <a:r>
                        <a:rPr lang="en-US" sz="1200" dirty="0"/>
                        <a:t>=true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176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74451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F316119-1546-43CE-1372-08488293E80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6691" y="930961"/>
            <a:ext cx="10807700" cy="4191000"/>
          </a:xfrm>
        </p:spPr>
        <p:txBody>
          <a:bodyPr/>
          <a:lstStyle/>
          <a:p>
            <a:r>
              <a:rPr lang="en-US" dirty="0"/>
              <a:t>Run  time APIs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sample payload refer temenos docs : https://docs.temenos.com/docs/Solutions/Technology/Extensibility_Framework/VirtualTable/VirtualTable/APIs/c_APIs.htm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EF4345B-B902-1671-2242-BA1E963CF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691" y="298278"/>
            <a:ext cx="10808209" cy="307777"/>
          </a:xfrm>
        </p:spPr>
        <p:txBody>
          <a:bodyPr/>
          <a:lstStyle/>
          <a:p>
            <a:r>
              <a:rPr lang="en-US" dirty="0"/>
              <a:t>Virtual Table Continued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1E0DBA-E4C9-9922-D0FA-04811F81A1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AE37D-14FD-229F-D366-4D14BEFDC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39</a:t>
            </a:fld>
            <a:endParaRPr lang="en-US" dirty="0"/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E5F5012B-B535-FA7C-3A31-6CA54E61E3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860784"/>
              </p:ext>
            </p:extLst>
          </p:nvPr>
        </p:nvGraphicFramePr>
        <p:xfrm>
          <a:off x="456691" y="1470871"/>
          <a:ext cx="9487409" cy="254455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90010">
                  <a:extLst>
                    <a:ext uri="{9D8B030D-6E8A-4147-A177-3AD203B41FA5}">
                      <a16:colId xmlns:a16="http://schemas.microsoft.com/office/drawing/2014/main" val="4079483650"/>
                    </a:ext>
                  </a:extLst>
                </a:gridCol>
                <a:gridCol w="1356403">
                  <a:extLst>
                    <a:ext uri="{9D8B030D-6E8A-4147-A177-3AD203B41FA5}">
                      <a16:colId xmlns:a16="http://schemas.microsoft.com/office/drawing/2014/main" val="3131436901"/>
                    </a:ext>
                  </a:extLst>
                </a:gridCol>
                <a:gridCol w="6340996">
                  <a:extLst>
                    <a:ext uri="{9D8B030D-6E8A-4147-A177-3AD203B41FA5}">
                      <a16:colId xmlns:a16="http://schemas.microsoft.com/office/drawing/2014/main" val="719923122"/>
                    </a:ext>
                  </a:extLst>
                </a:gridCol>
              </a:tblGrid>
              <a:tr h="357877">
                <a:tc>
                  <a:txBody>
                    <a:bodyPr/>
                    <a:lstStyle/>
                    <a:p>
                      <a:r>
                        <a:rPr lang="en-US" sz="12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773105"/>
                  </a:ext>
                </a:extLst>
              </a:tr>
              <a:tr h="441218">
                <a:tc>
                  <a:txBody>
                    <a:bodyPr/>
                    <a:lstStyle/>
                    <a:p>
                      <a:r>
                        <a:rPr lang="en-US" sz="1200" dirty="0"/>
                        <a:t>Create Data Collection Record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/domains/{</a:t>
                      </a:r>
                      <a:r>
                        <a:rPr lang="en-US" sz="1200" dirty="0" err="1"/>
                        <a:t>domainId</a:t>
                      </a:r>
                      <a:r>
                        <a:rPr lang="en-US" sz="1200" dirty="0"/>
                        <a:t>}/</a:t>
                      </a:r>
                      <a:r>
                        <a:rPr lang="en-US" sz="1200" dirty="0" err="1"/>
                        <a:t>VirtualTables</a:t>
                      </a:r>
                      <a:r>
                        <a:rPr lang="en-US" sz="1200" dirty="0"/>
                        <a:t>/{</a:t>
                      </a:r>
                      <a:r>
                        <a:rPr lang="en-US" sz="1200" dirty="0" err="1"/>
                        <a:t>VirtualTableId</a:t>
                      </a:r>
                      <a:r>
                        <a:rPr lang="en-US" sz="1200" dirty="0"/>
                        <a:t>}/records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587828"/>
                  </a:ext>
                </a:extLst>
              </a:tr>
              <a:tr h="357877">
                <a:tc>
                  <a:txBody>
                    <a:bodyPr/>
                    <a:lstStyle/>
                    <a:p>
                      <a:r>
                        <a:rPr lang="en-US" sz="1200" dirty="0"/>
                        <a:t>Get All records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/domains/{</a:t>
                      </a:r>
                      <a:r>
                        <a:rPr lang="en-US" sz="1200" dirty="0" err="1"/>
                        <a:t>domainId</a:t>
                      </a:r>
                      <a:r>
                        <a:rPr lang="en-US" sz="1200" dirty="0"/>
                        <a:t>}/</a:t>
                      </a:r>
                      <a:r>
                        <a:rPr lang="en-US" sz="1200" dirty="0" err="1"/>
                        <a:t>VirtualTables</a:t>
                      </a:r>
                      <a:r>
                        <a:rPr lang="en-US" sz="1200" dirty="0"/>
                        <a:t>/{</a:t>
                      </a:r>
                      <a:r>
                        <a:rPr lang="en-US" sz="1200" dirty="0" err="1"/>
                        <a:t>VirtualTableId</a:t>
                      </a:r>
                      <a:r>
                        <a:rPr lang="en-US" sz="1200" dirty="0"/>
                        <a:t>}/records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314828"/>
                  </a:ext>
                </a:extLst>
              </a:tr>
              <a:tr h="357877">
                <a:tc>
                  <a:txBody>
                    <a:bodyPr/>
                    <a:lstStyle/>
                    <a:p>
                      <a:r>
                        <a:rPr lang="en-US" sz="1200" dirty="0"/>
                        <a:t>Get Data collection Record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/domains/{</a:t>
                      </a:r>
                      <a:r>
                        <a:rPr lang="en-US" sz="1200" dirty="0" err="1"/>
                        <a:t>domainId</a:t>
                      </a:r>
                      <a:r>
                        <a:rPr lang="en-US" sz="1200" dirty="0"/>
                        <a:t>}/</a:t>
                      </a:r>
                      <a:r>
                        <a:rPr lang="en-US" sz="1200" dirty="0" err="1"/>
                        <a:t>VirtualTables</a:t>
                      </a:r>
                      <a:r>
                        <a:rPr lang="en-US" sz="1200" dirty="0"/>
                        <a:t>/{</a:t>
                      </a:r>
                      <a:r>
                        <a:rPr lang="en-US" sz="1200" dirty="0" err="1"/>
                        <a:t>VirtualTableId</a:t>
                      </a:r>
                      <a:r>
                        <a:rPr lang="en-US" sz="1200" dirty="0"/>
                        <a:t>}/records/{</a:t>
                      </a:r>
                      <a:r>
                        <a:rPr lang="en-US" sz="1200" dirty="0" err="1"/>
                        <a:t>recordId</a:t>
                      </a:r>
                      <a:r>
                        <a:rPr lang="en-US" sz="120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337754"/>
                  </a:ext>
                </a:extLst>
              </a:tr>
              <a:tr h="441218">
                <a:tc>
                  <a:txBody>
                    <a:bodyPr/>
                    <a:lstStyle/>
                    <a:p>
                      <a:r>
                        <a:rPr lang="en-US" sz="1200" dirty="0"/>
                        <a:t>Update Data Collection Record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/domains/{</a:t>
                      </a:r>
                      <a:r>
                        <a:rPr lang="en-US" sz="1200" dirty="0" err="1"/>
                        <a:t>domainId</a:t>
                      </a:r>
                      <a:r>
                        <a:rPr lang="en-US" sz="1200" dirty="0"/>
                        <a:t>}/</a:t>
                      </a:r>
                      <a:r>
                        <a:rPr lang="en-US" sz="1200" dirty="0" err="1"/>
                        <a:t>VirtualTables</a:t>
                      </a:r>
                      <a:r>
                        <a:rPr lang="en-US" sz="1200" dirty="0"/>
                        <a:t>/{</a:t>
                      </a:r>
                      <a:r>
                        <a:rPr lang="en-US" sz="1200" dirty="0" err="1"/>
                        <a:t>VirtualTableId</a:t>
                      </a:r>
                      <a:r>
                        <a:rPr lang="en-US" sz="1200" dirty="0"/>
                        <a:t>}/records/{</a:t>
                      </a:r>
                      <a:r>
                        <a:rPr lang="en-US" sz="1200" dirty="0" err="1"/>
                        <a:t>recordId</a:t>
                      </a:r>
                      <a:r>
                        <a:rPr lang="en-US" sz="120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629009"/>
                  </a:ext>
                </a:extLst>
              </a:tr>
              <a:tr h="441218">
                <a:tc>
                  <a:txBody>
                    <a:bodyPr/>
                    <a:lstStyle/>
                    <a:p>
                      <a:r>
                        <a:rPr lang="en-US" sz="1200" dirty="0"/>
                        <a:t>Delete the Data Collection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/domains/{</a:t>
                      </a:r>
                      <a:r>
                        <a:rPr lang="en-US" sz="1200" dirty="0" err="1"/>
                        <a:t>domainId</a:t>
                      </a:r>
                      <a:r>
                        <a:rPr lang="en-US" sz="1200" dirty="0"/>
                        <a:t>}/</a:t>
                      </a:r>
                      <a:r>
                        <a:rPr lang="en-US" sz="1200" dirty="0" err="1"/>
                        <a:t>VirtualTables</a:t>
                      </a:r>
                      <a:r>
                        <a:rPr lang="en-US" sz="1200" dirty="0"/>
                        <a:t>/{</a:t>
                      </a:r>
                      <a:r>
                        <a:rPr lang="en-US" sz="1200" dirty="0" err="1"/>
                        <a:t>VirtualTableId</a:t>
                      </a:r>
                      <a:r>
                        <a:rPr lang="en-US" sz="1200" dirty="0"/>
                        <a:t>}/records/{</a:t>
                      </a:r>
                      <a:r>
                        <a:rPr lang="en-US" sz="1200" dirty="0" err="1"/>
                        <a:t>recordId</a:t>
                      </a:r>
                      <a:r>
                        <a:rPr lang="en-US" sz="120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973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574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655A55-883D-6538-21DA-D1FF9116A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2022 Cognizant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C6F446-4318-0DC8-8ED4-DFEC4C994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856A52-8BE2-BB4E-765C-F67F8BD7D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1" y="371173"/>
            <a:ext cx="10808209" cy="307777"/>
          </a:xfrm>
        </p:spPr>
        <p:txBody>
          <a:bodyPr/>
          <a:lstStyle/>
          <a:p>
            <a:r>
              <a:rPr lang="en-US" dirty="0"/>
              <a:t>Overview of Extensibility Framework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F6AD7A7-75DD-D3F2-591F-2B77147DE883}"/>
              </a:ext>
            </a:extLst>
          </p:cNvPr>
          <p:cNvSpPr txBox="1">
            <a:spLocks/>
          </p:cNvSpPr>
          <p:nvPr/>
        </p:nvSpPr>
        <p:spPr>
          <a:xfrm>
            <a:off x="8145623" y="2263202"/>
            <a:ext cx="5327781" cy="512944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600" b="0" dirty="0"/>
          </a:p>
          <a:p>
            <a:endParaRPr lang="en-US" sz="1600" b="0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1A81EDD-2E95-20DB-104E-B2ACFA971B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1181761"/>
              </p:ext>
            </p:extLst>
          </p:nvPr>
        </p:nvGraphicFramePr>
        <p:xfrm>
          <a:off x="345230" y="999880"/>
          <a:ext cx="10808209" cy="5129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986339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B7197F-889D-76CF-7076-AC1636E98EFF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198" y="1143001"/>
            <a:ext cx="10807700" cy="4381500"/>
          </a:xfrm>
        </p:spPr>
        <p:txBody>
          <a:bodyPr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Validation Data Types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Script Extension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Command </a:t>
            </a:r>
            <a:r>
              <a:rPr lang="en-US" sz="2000" dirty="0" err="1"/>
              <a:t>Ingester</a:t>
            </a:r>
            <a:endParaRPr lang="en-US" sz="2000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Configuration based </a:t>
            </a:r>
            <a:r>
              <a:rPr lang="en-US" sz="2000" dirty="0" err="1"/>
              <a:t>Ingester</a:t>
            </a:r>
            <a:endParaRPr lang="en-US" sz="2000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Custom Selection Criteria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0795B1-004E-4070-177B-41BD97C1F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Virtual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8045D8-31D9-8F72-D05A-03BADFF4BC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A8B418-9F1E-2050-E1EF-857C2CC4ED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1709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98C8AE-73E9-C77F-0D96-7692A960BA18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81000" y="1085853"/>
            <a:ext cx="10807700" cy="5352496"/>
          </a:xfrm>
        </p:spPr>
        <p:txBody>
          <a:bodyPr/>
          <a:lstStyle/>
          <a:p>
            <a:r>
              <a:rPr lang="en-US" sz="1100" b="1" u="sng" dirty="0"/>
              <a:t>Basic Validation Data Types:</a:t>
            </a:r>
          </a:p>
          <a:p>
            <a:r>
              <a:rPr lang="en-US" sz="1100" dirty="0"/>
              <a:t>Virtual table validates the basic data types like String , Integer , Boolean, Object, Number by defining the type in Schema.</a:t>
            </a:r>
          </a:p>
          <a:p>
            <a:r>
              <a:rPr lang="en-US" sz="1100" b="1" u="sng" dirty="0"/>
              <a:t>Example: </a:t>
            </a:r>
          </a:p>
          <a:p>
            <a:r>
              <a:rPr lang="en-US" sz="1100" dirty="0"/>
              <a:t>“description”: {</a:t>
            </a:r>
          </a:p>
          <a:p>
            <a:r>
              <a:rPr lang="en-US" sz="1100" dirty="0"/>
              <a:t>                   “type”: “string”</a:t>
            </a:r>
          </a:p>
          <a:p>
            <a:r>
              <a:rPr lang="en-US" sz="1100" dirty="0"/>
              <a:t>              }</a:t>
            </a:r>
          </a:p>
          <a:p>
            <a:r>
              <a:rPr lang="en-US" sz="1100" b="1" u="sng" dirty="0"/>
              <a:t>Static Expression Validation</a:t>
            </a:r>
          </a:p>
          <a:p>
            <a:r>
              <a:rPr lang="en-US" sz="1100" dirty="0"/>
              <a:t>You can define the schema based on </a:t>
            </a:r>
            <a:r>
              <a:rPr lang="en-US" sz="1100" dirty="0" err="1"/>
              <a:t>RegEx</a:t>
            </a:r>
            <a:r>
              <a:rPr lang="en-US" sz="1100" dirty="0"/>
              <a:t> to validate.  For example,</a:t>
            </a:r>
          </a:p>
          <a:p>
            <a:r>
              <a:rPr lang="en-US" sz="1100" dirty="0"/>
              <a:t>“email” : { </a:t>
            </a:r>
          </a:p>
          <a:p>
            <a:r>
              <a:rPr lang="en-US" sz="1100" dirty="0"/>
              <a:t>“type” : “String”</a:t>
            </a:r>
          </a:p>
          <a:p>
            <a:r>
              <a:rPr lang="en-US" sz="1100" dirty="0"/>
              <a:t>“pattern”: “^([a-zA-Z0-9_\\-\\.]+)@([a-zA-Z0-9_\\-\\.]+)\\.([a-zA-Z]{2,5})$ ”</a:t>
            </a:r>
          </a:p>
          <a:p>
            <a:r>
              <a:rPr lang="en-US" sz="1100" dirty="0"/>
              <a:t>}</a:t>
            </a:r>
          </a:p>
          <a:p>
            <a:r>
              <a:rPr lang="en-US" sz="1100" b="1" u="sng" dirty="0"/>
              <a:t>Lookup Validation</a:t>
            </a:r>
          </a:p>
          <a:p>
            <a:r>
              <a:rPr lang="en-US" sz="1100" dirty="0"/>
              <a:t>In this type of validation, virtual table will validate the field against the record in another virtual table. Similar to drop down tables in Transact.</a:t>
            </a:r>
          </a:p>
          <a:p>
            <a:r>
              <a:rPr lang="en-US" sz="1100" dirty="0"/>
              <a:t>“currency” : {</a:t>
            </a:r>
          </a:p>
          <a:p>
            <a:r>
              <a:rPr lang="en-US" sz="1100" dirty="0"/>
              <a:t>“type”: “String”</a:t>
            </a:r>
          </a:p>
          <a:p>
            <a:r>
              <a:rPr lang="en-US" sz="1100" dirty="0"/>
              <a:t>“lookup”: “</a:t>
            </a:r>
            <a:r>
              <a:rPr lang="en-US" sz="1100" dirty="0" err="1"/>
              <a:t>payments.currency</a:t>
            </a:r>
            <a:r>
              <a:rPr lang="en-US" sz="1100" dirty="0"/>
              <a:t>”</a:t>
            </a:r>
          </a:p>
          <a:p>
            <a:r>
              <a:rPr lang="en-US" sz="1100" dirty="0"/>
              <a:t>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860FBC-17AF-8B6B-94F1-F51278420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Data Types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9DB77F-E117-3583-1A23-3C90E161B2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C9766D-8B08-31B0-A2A8-4DEF1B31E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4948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A7BE86-1653-AF91-4D3B-D16D768D2062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123950"/>
            <a:ext cx="11182350" cy="4838700"/>
          </a:xfrm>
        </p:spPr>
        <p:txBody>
          <a:bodyPr/>
          <a:lstStyle/>
          <a:p>
            <a:r>
              <a:rPr lang="en-US" dirty="0"/>
              <a:t>Virtual table allows you to attach the python scripts hooks to do the additional validations and add business logics.</a:t>
            </a:r>
          </a:p>
          <a:p>
            <a:r>
              <a:rPr lang="en-US" dirty="0"/>
              <a:t>Like other extensions, python scripts are stored in Generic Micro Service in base64 encoded format . It will be </a:t>
            </a:r>
            <a:r>
              <a:rPr lang="en-US" dirty="0" err="1"/>
              <a:t>reterived</a:t>
            </a:r>
            <a:r>
              <a:rPr lang="en-US" dirty="0"/>
              <a:t> and executed during the run time.</a:t>
            </a:r>
          </a:p>
          <a:p>
            <a:r>
              <a:rPr lang="en-US" dirty="0"/>
              <a:t>Configuration Group Id to add python script : </a:t>
            </a:r>
            <a:r>
              <a:rPr lang="en-US" dirty="0" err="1"/>
              <a:t>com.temenos.microservice.extensionfunction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Example : </a:t>
            </a:r>
          </a:p>
          <a:p>
            <a:r>
              <a:rPr lang="en-US" sz="1100" dirty="0"/>
              <a:t>https://cognizantlabr23.com/ms-genericconfig-api/api/v2.0.0/system/configurationGroups/</a:t>
            </a:r>
            <a:r>
              <a:rPr lang="en-US" sz="1100" dirty="0">
                <a:solidFill>
                  <a:srgbClr val="C00000"/>
                </a:solidFill>
              </a:rPr>
              <a:t>com.temenos.microservice.virtualtable.extensionfunction</a:t>
            </a:r>
            <a:r>
              <a:rPr lang="en-US" sz="1100" dirty="0"/>
              <a:t>/configuration/</a:t>
            </a:r>
            <a:r>
              <a:rPr lang="en-US" sz="1100" dirty="0">
                <a:solidFill>
                  <a:srgbClr val="0070C0"/>
                </a:solidFill>
              </a:rPr>
              <a:t>customer</a:t>
            </a:r>
            <a:r>
              <a:rPr lang="en-US" sz="1100" dirty="0"/>
              <a:t>.</a:t>
            </a:r>
            <a:r>
              <a:rPr lang="en-US" sz="1100" dirty="0">
                <a:solidFill>
                  <a:srgbClr val="00B050"/>
                </a:solidFill>
              </a:rPr>
              <a:t>address</a:t>
            </a:r>
            <a:r>
              <a:rPr lang="en-US" sz="1100" dirty="0"/>
              <a:t>.retrieverecord</a:t>
            </a:r>
          </a:p>
          <a:p>
            <a:r>
              <a:rPr lang="en-US" sz="1100" dirty="0"/>
              <a:t>In the above example, we are attaching the python script to virtual table called address in customer domain for GET request.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1B9199-F65D-F9FB-D5F5-9F8BA227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 Extension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EE2F9D-5628-2019-8F9A-A7F7646E28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2817F7-2535-FA8D-6880-4AD2FAC239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42</a:t>
            </a:fld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1FF0673-FBDD-AE8A-9403-759E498130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506197"/>
              </p:ext>
            </p:extLst>
          </p:nvPr>
        </p:nvGraphicFramePr>
        <p:xfrm>
          <a:off x="457198" y="2724704"/>
          <a:ext cx="7172327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02788">
                  <a:extLst>
                    <a:ext uri="{9D8B030D-6E8A-4147-A177-3AD203B41FA5}">
                      <a16:colId xmlns:a16="http://schemas.microsoft.com/office/drawing/2014/main" val="358354996"/>
                    </a:ext>
                  </a:extLst>
                </a:gridCol>
                <a:gridCol w="5869539">
                  <a:extLst>
                    <a:ext uri="{9D8B030D-6E8A-4147-A177-3AD203B41FA5}">
                      <a16:colId xmlns:a16="http://schemas.microsoft.com/office/drawing/2014/main" val="29769781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API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Configuration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152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POST </a:t>
                      </a:r>
                      <a:r>
                        <a:rPr lang="en-US" sz="1400" dirty="0" err="1"/>
                        <a:t>api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&lt;</a:t>
                      </a:r>
                      <a:r>
                        <a:rPr lang="en-US" sz="1400" dirty="0" err="1"/>
                        <a:t>domainId</a:t>
                      </a:r>
                      <a:r>
                        <a:rPr lang="en-US" sz="1400" dirty="0"/>
                        <a:t>&gt;.&lt;</a:t>
                      </a:r>
                      <a:r>
                        <a:rPr lang="en-US" sz="1400" dirty="0" err="1"/>
                        <a:t>VirtualTableId</a:t>
                      </a:r>
                      <a:r>
                        <a:rPr lang="en-US" sz="1400" dirty="0"/>
                        <a:t>&gt;.</a:t>
                      </a:r>
                      <a:r>
                        <a:rPr lang="en-US" sz="1400" dirty="0" err="1"/>
                        <a:t>createrecord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314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GET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&lt;</a:t>
                      </a:r>
                      <a:r>
                        <a:rPr lang="en-US" sz="1400" dirty="0" err="1"/>
                        <a:t>domainId</a:t>
                      </a:r>
                      <a:r>
                        <a:rPr lang="en-US" sz="1400" dirty="0"/>
                        <a:t>&gt;.&lt;</a:t>
                      </a:r>
                      <a:r>
                        <a:rPr lang="en-US" sz="1400" dirty="0" err="1"/>
                        <a:t>VirtualTableId</a:t>
                      </a:r>
                      <a:r>
                        <a:rPr lang="en-US" sz="1400" dirty="0"/>
                        <a:t>&gt;.</a:t>
                      </a:r>
                      <a:r>
                        <a:rPr lang="en-US" sz="1400" dirty="0" err="1"/>
                        <a:t>retrieverecord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465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PUT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&lt;</a:t>
                      </a:r>
                      <a:r>
                        <a:rPr lang="en-US" sz="1400" dirty="0" err="1"/>
                        <a:t>domainId</a:t>
                      </a:r>
                      <a:r>
                        <a:rPr lang="en-US" sz="1400" dirty="0"/>
                        <a:t>&gt;.&lt;</a:t>
                      </a:r>
                      <a:r>
                        <a:rPr lang="en-US" sz="1400" dirty="0" err="1"/>
                        <a:t>VirtualTableId</a:t>
                      </a:r>
                      <a:r>
                        <a:rPr lang="en-US" sz="1400" dirty="0"/>
                        <a:t>&gt;.</a:t>
                      </a:r>
                      <a:r>
                        <a:rPr lang="en-US" sz="1400" dirty="0" err="1"/>
                        <a:t>updaterecord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351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DELETE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&lt;</a:t>
                      </a:r>
                      <a:r>
                        <a:rPr lang="en-US" sz="1400" dirty="0" err="1"/>
                        <a:t>domainId</a:t>
                      </a:r>
                      <a:r>
                        <a:rPr lang="en-US" sz="1400" dirty="0"/>
                        <a:t>&gt;.&lt;</a:t>
                      </a:r>
                      <a:r>
                        <a:rPr lang="en-US" sz="1400" dirty="0" err="1"/>
                        <a:t>VirtualTableId</a:t>
                      </a:r>
                      <a:r>
                        <a:rPr lang="en-US" sz="1400" dirty="0"/>
                        <a:t>&gt;.</a:t>
                      </a:r>
                      <a:r>
                        <a:rPr lang="en-US" sz="1400" dirty="0" err="1"/>
                        <a:t>deleterecord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228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56646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85AEF1-5E73-35D6-DED2-DCAC3151CF20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781050"/>
            <a:ext cx="10807700" cy="5562599"/>
          </a:xfrm>
        </p:spPr>
        <p:txBody>
          <a:bodyPr/>
          <a:lstStyle/>
          <a:p>
            <a:r>
              <a:rPr lang="en-US" sz="1200" dirty="0"/>
              <a:t>Cloud event JSON can be processed using the command </a:t>
            </a:r>
            <a:r>
              <a:rPr lang="en-US" sz="1200" dirty="0" err="1"/>
              <a:t>Ingester</a:t>
            </a:r>
            <a:r>
              <a:rPr lang="en-US" sz="1200" dirty="0"/>
              <a:t> feature of Virtual table.</a:t>
            </a:r>
          </a:p>
          <a:p>
            <a:r>
              <a:rPr lang="en-US" sz="1200" dirty="0"/>
              <a:t>Virtual table consumes the events in </a:t>
            </a:r>
            <a:r>
              <a:rPr lang="en-US" sz="1200" dirty="0" err="1"/>
              <a:t>kafka</a:t>
            </a:r>
            <a:r>
              <a:rPr lang="en-US" sz="1200" dirty="0"/>
              <a:t> topic – </a:t>
            </a:r>
            <a:r>
              <a:rPr lang="en-US" sz="1200" dirty="0" err="1"/>
              <a:t>virtualtable</a:t>
            </a:r>
            <a:r>
              <a:rPr lang="en-US" sz="1200" dirty="0"/>
              <a:t>-inbox-topic and updates the corresponding virtual table. The status of each events are updates in </a:t>
            </a:r>
            <a:r>
              <a:rPr lang="en-US" sz="1200" dirty="0" err="1"/>
              <a:t>ms_inbox_events</a:t>
            </a:r>
            <a:r>
              <a:rPr lang="en-US" sz="1200" dirty="0"/>
              <a:t> as processed or failed.</a:t>
            </a:r>
          </a:p>
          <a:p>
            <a:r>
              <a:rPr lang="en-US" sz="1200" b="1" u="sng" dirty="0"/>
              <a:t>Sample Cloud JSON for injection of Virtual table</a:t>
            </a:r>
          </a:p>
          <a:p>
            <a:pPr>
              <a:spcBef>
                <a:spcPts val="0"/>
              </a:spcBef>
            </a:pPr>
            <a:r>
              <a:rPr lang="en-US" sz="1000" b="0" dirty="0">
                <a:solidFill>
                  <a:srgbClr val="000000"/>
                </a:solidFill>
                <a:effectLst/>
                <a:latin typeface="IBMPlexMono,  Courier New"/>
              </a:rPr>
              <a:t>{</a:t>
            </a:r>
          </a:p>
          <a:p>
            <a:pPr>
              <a:spcBef>
                <a:spcPts val="0"/>
              </a:spcBef>
            </a:pPr>
            <a:r>
              <a:rPr lang="en-US" sz="1000" b="0" dirty="0">
                <a:solidFill>
                  <a:srgbClr val="000000"/>
                </a:solidFill>
                <a:effectLst/>
                <a:latin typeface="IBMPlexMono,  Courier New"/>
              </a:rPr>
              <a:t>   </a:t>
            </a:r>
            <a:r>
              <a:rPr lang="en-US" sz="1000" b="0" dirty="0">
                <a:solidFill>
                  <a:srgbClr val="A31515"/>
                </a:solidFill>
                <a:effectLst/>
                <a:latin typeface="IBMPlexMono,  Courier New"/>
              </a:rPr>
              <a:t>"specversion"</a:t>
            </a:r>
            <a:r>
              <a:rPr lang="en-US" sz="1000" b="0" dirty="0">
                <a:solidFill>
                  <a:srgbClr val="000000"/>
                </a:solidFill>
                <a:effectLst/>
                <a:latin typeface="IBMPlexMono,  Courier New"/>
              </a:rPr>
              <a:t>:</a:t>
            </a:r>
            <a:r>
              <a:rPr lang="en-US" sz="1000" b="0" dirty="0">
                <a:solidFill>
                  <a:srgbClr val="0451A5"/>
                </a:solidFill>
                <a:effectLst/>
                <a:latin typeface="IBMPlexMono,  Courier New"/>
              </a:rPr>
              <a:t>"1.0"</a:t>
            </a:r>
            <a:r>
              <a:rPr lang="en-US" sz="1000" b="0" dirty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pPr>
              <a:spcBef>
                <a:spcPts val="0"/>
              </a:spcBef>
            </a:pPr>
            <a:r>
              <a:rPr lang="en-US" sz="1000" b="0" dirty="0">
                <a:solidFill>
                  <a:srgbClr val="000000"/>
                </a:solidFill>
                <a:effectLst/>
                <a:latin typeface="IBMPlexMono,  Courier New"/>
              </a:rPr>
              <a:t>   </a:t>
            </a:r>
            <a:r>
              <a:rPr lang="en-US" sz="1000" b="0" dirty="0">
                <a:solidFill>
                  <a:srgbClr val="A31515"/>
                </a:solidFill>
                <a:effectLst/>
                <a:latin typeface="IBMPlexMono,  Courier New"/>
              </a:rPr>
              <a:t>"type"</a:t>
            </a:r>
            <a:r>
              <a:rPr lang="en-US" sz="1000" b="0" dirty="0">
                <a:solidFill>
                  <a:srgbClr val="000000"/>
                </a:solidFill>
                <a:effectLst/>
                <a:latin typeface="IBMPlexMono,  Courier New"/>
              </a:rPr>
              <a:t>:</a:t>
            </a:r>
            <a:r>
              <a:rPr lang="en-US" sz="1000" b="0" dirty="0">
                <a:solidFill>
                  <a:srgbClr val="0451A5"/>
                </a:solidFill>
                <a:effectLst/>
                <a:latin typeface="IBMPlexMono,  Courier New"/>
              </a:rPr>
              <a:t>"</a:t>
            </a:r>
            <a:r>
              <a:rPr lang="en-US" sz="1000" b="0" dirty="0" err="1">
                <a:solidFill>
                  <a:srgbClr val="0451A5"/>
                </a:solidFill>
                <a:effectLst/>
                <a:latin typeface="IBMPlexMono,  Courier New"/>
              </a:rPr>
              <a:t>virtualtable.createDataCollectionRecord</a:t>
            </a:r>
            <a:r>
              <a:rPr lang="en-US" sz="1000" b="0" dirty="0">
                <a:solidFill>
                  <a:srgbClr val="0451A5"/>
                </a:solidFill>
                <a:effectLst/>
                <a:latin typeface="IBMPlexMono,  Courier New"/>
              </a:rPr>
              <a:t>"</a:t>
            </a:r>
            <a:r>
              <a:rPr lang="en-US" sz="1000" b="0" dirty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pPr>
              <a:spcBef>
                <a:spcPts val="0"/>
              </a:spcBef>
            </a:pPr>
            <a:r>
              <a:rPr lang="en-US" sz="1000" b="0" dirty="0">
                <a:solidFill>
                  <a:srgbClr val="000000"/>
                </a:solidFill>
                <a:effectLst/>
                <a:latin typeface="IBMPlexMono,  Courier New"/>
              </a:rPr>
              <a:t>   </a:t>
            </a:r>
            <a:r>
              <a:rPr lang="en-US" sz="1000" b="0" dirty="0">
                <a:solidFill>
                  <a:srgbClr val="A31515"/>
                </a:solidFill>
                <a:effectLst/>
                <a:latin typeface="IBMPlexMono,  Courier New"/>
              </a:rPr>
              <a:t>"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IBMPlexMono,  Courier New"/>
              </a:rPr>
              <a:t>subject"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IBMPlexMono,  Courier New"/>
              </a:rPr>
              <a:t>:</a:t>
            </a:r>
            <a:r>
              <a:rPr lang="en-US" sz="1000" b="0" dirty="0" err="1">
                <a:solidFill>
                  <a:srgbClr val="0451A5"/>
                </a:solidFill>
                <a:effectLst/>
                <a:latin typeface="IBMPlexMono,  Courier New"/>
              </a:rPr>
              <a:t>"command</a:t>
            </a:r>
            <a:r>
              <a:rPr lang="en-US" sz="1000" b="0" dirty="0">
                <a:solidFill>
                  <a:srgbClr val="0451A5"/>
                </a:solidFill>
                <a:effectLst/>
                <a:latin typeface="IBMPlexMono,  Courier New"/>
              </a:rPr>
              <a:t>"</a:t>
            </a:r>
            <a:r>
              <a:rPr lang="en-US" sz="1000" b="0" dirty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pPr>
              <a:spcBef>
                <a:spcPts val="0"/>
              </a:spcBef>
            </a:pPr>
            <a:r>
              <a:rPr lang="en-US" sz="1000" b="0" dirty="0">
                <a:solidFill>
                  <a:srgbClr val="000000"/>
                </a:solidFill>
                <a:effectLst/>
                <a:latin typeface="IBMPlexMono,  Courier New"/>
              </a:rPr>
              <a:t>   </a:t>
            </a:r>
            <a:r>
              <a:rPr lang="en-US" sz="1000" b="0" dirty="0">
                <a:solidFill>
                  <a:srgbClr val="A31515"/>
                </a:solidFill>
                <a:effectLst/>
                <a:latin typeface="IBMPlexMono,  Courier New"/>
              </a:rPr>
              <a:t>"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IBMPlexMono,  Courier New"/>
              </a:rPr>
              <a:t>source"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IBMPlexMono,  Courier New"/>
              </a:rPr>
              <a:t>:</a:t>
            </a:r>
            <a:r>
              <a:rPr lang="en-US" sz="1000" b="0" dirty="0" err="1">
                <a:solidFill>
                  <a:srgbClr val="0451A5"/>
                </a:solidFill>
                <a:effectLst/>
                <a:latin typeface="IBMPlexMono,  Courier New"/>
              </a:rPr>
              <a:t>"https</a:t>
            </a:r>
            <a:r>
              <a:rPr lang="en-US" sz="1000" b="0" dirty="0">
                <a:solidFill>
                  <a:srgbClr val="0451A5"/>
                </a:solidFill>
                <a:effectLst/>
                <a:latin typeface="IBMPlexMono,  Courier New"/>
              </a:rPr>
              <a:t>://temenos.com/microservice/</a:t>
            </a:r>
            <a:r>
              <a:rPr lang="en-US" sz="1000" b="0" dirty="0" err="1">
                <a:solidFill>
                  <a:srgbClr val="0451A5"/>
                </a:solidFill>
                <a:effectLst/>
                <a:latin typeface="IBMPlexMono,  Courier New"/>
              </a:rPr>
              <a:t>cloudevents</a:t>
            </a:r>
            <a:r>
              <a:rPr lang="en-US" sz="1000" b="0" dirty="0">
                <a:solidFill>
                  <a:srgbClr val="0451A5"/>
                </a:solidFill>
                <a:effectLst/>
                <a:latin typeface="IBMPlexMono,  Courier New"/>
              </a:rPr>
              <a:t>/</a:t>
            </a:r>
            <a:r>
              <a:rPr lang="en-US" sz="1000" b="0" dirty="0" err="1">
                <a:solidFill>
                  <a:srgbClr val="0451A5"/>
                </a:solidFill>
                <a:effectLst/>
                <a:latin typeface="IBMPlexMono,  Courier New"/>
              </a:rPr>
              <a:t>ms-paymentorder</a:t>
            </a:r>
            <a:r>
              <a:rPr lang="en-US" sz="1000" b="0" dirty="0">
                <a:solidFill>
                  <a:srgbClr val="0451A5"/>
                </a:solidFill>
                <a:effectLst/>
                <a:latin typeface="IBMPlexMono,  Courier New"/>
              </a:rPr>
              <a:t>"</a:t>
            </a:r>
            <a:r>
              <a:rPr lang="en-US" sz="1000" b="0" dirty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pPr>
              <a:spcBef>
                <a:spcPts val="0"/>
              </a:spcBef>
            </a:pPr>
            <a:r>
              <a:rPr lang="en-US" sz="1000" b="0" dirty="0">
                <a:solidFill>
                  <a:srgbClr val="000000"/>
                </a:solidFill>
                <a:effectLst/>
                <a:latin typeface="IBMPlexMono,  Courier New"/>
              </a:rPr>
              <a:t>   </a:t>
            </a:r>
            <a:r>
              <a:rPr lang="en-US" sz="1000" b="0" dirty="0">
                <a:solidFill>
                  <a:srgbClr val="A31515"/>
                </a:solidFill>
                <a:effectLst/>
                <a:latin typeface="IBMPlexMono,  Courier New"/>
              </a:rPr>
              <a:t>"id"</a:t>
            </a:r>
            <a:r>
              <a:rPr lang="en-US" sz="1000" b="0" dirty="0">
                <a:solidFill>
                  <a:srgbClr val="000000"/>
                </a:solidFill>
                <a:effectLst/>
                <a:latin typeface="IBMPlexMono,  Courier New"/>
              </a:rPr>
              <a:t>:</a:t>
            </a:r>
            <a:r>
              <a:rPr lang="en-US" sz="1000" b="0" dirty="0">
                <a:solidFill>
                  <a:srgbClr val="0451A5"/>
                </a:solidFill>
                <a:effectLst/>
                <a:latin typeface="IBMPlexMono,  Courier New"/>
              </a:rPr>
              <a:t>"4216e8-3ca-9-b-8833"</a:t>
            </a:r>
            <a:r>
              <a:rPr lang="en-US" sz="1000" b="0" dirty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pPr>
              <a:spcBef>
                <a:spcPts val="0"/>
              </a:spcBef>
            </a:pPr>
            <a:r>
              <a:rPr lang="en-US" sz="1000" b="0" dirty="0">
                <a:solidFill>
                  <a:srgbClr val="000000"/>
                </a:solidFill>
                <a:effectLst/>
                <a:latin typeface="IBMPlexMono,  Courier New"/>
              </a:rPr>
              <a:t>   </a:t>
            </a:r>
            <a:r>
              <a:rPr lang="en-US" sz="1000" b="0" dirty="0">
                <a:solidFill>
                  <a:srgbClr val="A31515"/>
                </a:solidFill>
                <a:effectLst/>
                <a:latin typeface="IBMPlexMono,  Courier New"/>
              </a:rPr>
              <a:t>"time"</a:t>
            </a:r>
            <a:r>
              <a:rPr lang="en-US" sz="1000" b="0" dirty="0">
                <a:solidFill>
                  <a:srgbClr val="000000"/>
                </a:solidFill>
                <a:effectLst/>
                <a:latin typeface="IBMPlexMono,  Courier New"/>
              </a:rPr>
              <a:t>:</a:t>
            </a:r>
            <a:r>
              <a:rPr lang="en-US" sz="1000" b="0" dirty="0">
                <a:solidFill>
                  <a:srgbClr val="0451A5"/>
                </a:solidFill>
                <a:effectLst/>
                <a:latin typeface="IBMPlexMono,  Courier New"/>
              </a:rPr>
              <a:t>"2018-04-05T17:31:00Z"</a:t>
            </a:r>
            <a:r>
              <a:rPr lang="en-US" sz="1000" b="0" dirty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pPr>
              <a:spcBef>
                <a:spcPts val="0"/>
              </a:spcBef>
            </a:pPr>
            <a:r>
              <a:rPr lang="en-US" sz="1000" b="0" dirty="0">
                <a:solidFill>
                  <a:srgbClr val="000000"/>
                </a:solidFill>
                <a:effectLst/>
                <a:latin typeface="IBMPlexMono,  Courier New"/>
              </a:rPr>
              <a:t>   </a:t>
            </a:r>
            <a:r>
              <a:rPr lang="en-US" sz="1000" b="0" dirty="0">
                <a:solidFill>
                  <a:srgbClr val="A31515"/>
                </a:solidFill>
                <a:effectLst/>
                <a:latin typeface="IBMPlexMono,  Courier New"/>
              </a:rPr>
              <a:t>"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IBMPlexMono,  Courier New"/>
              </a:rPr>
              <a:t>datacontenttype</a:t>
            </a:r>
            <a:r>
              <a:rPr lang="en-US" sz="1000" b="0" dirty="0">
                <a:solidFill>
                  <a:srgbClr val="A31515"/>
                </a:solidFill>
                <a:effectLst/>
                <a:latin typeface="IBMPlexMono,  Courier New"/>
              </a:rPr>
              <a:t>"</a:t>
            </a:r>
            <a:r>
              <a:rPr lang="en-US" sz="1000" b="0" dirty="0">
                <a:solidFill>
                  <a:srgbClr val="000000"/>
                </a:solidFill>
                <a:effectLst/>
                <a:latin typeface="IBMPlexMono,  Courier New"/>
              </a:rPr>
              <a:t>:</a:t>
            </a:r>
            <a:r>
              <a:rPr lang="en-US" sz="1000" b="0" dirty="0">
                <a:solidFill>
                  <a:srgbClr val="0451A5"/>
                </a:solidFill>
                <a:effectLst/>
                <a:latin typeface="IBMPlexMono,  Courier New"/>
              </a:rPr>
              <a:t>"application/</a:t>
            </a:r>
            <a:r>
              <a:rPr lang="en-US" sz="1000" b="0" dirty="0" err="1">
                <a:solidFill>
                  <a:srgbClr val="0451A5"/>
                </a:solidFill>
                <a:effectLst/>
                <a:latin typeface="IBMPlexMono,  Courier New"/>
              </a:rPr>
              <a:t>json</a:t>
            </a:r>
            <a:r>
              <a:rPr lang="en-US" sz="1000" b="0" dirty="0">
                <a:solidFill>
                  <a:srgbClr val="0451A5"/>
                </a:solidFill>
                <a:effectLst/>
                <a:latin typeface="IBMPlexMono,  Courier New"/>
              </a:rPr>
              <a:t>"</a:t>
            </a:r>
            <a:r>
              <a:rPr lang="en-US" sz="1000" b="0" dirty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pPr>
              <a:spcBef>
                <a:spcPts val="0"/>
              </a:spcBef>
            </a:pPr>
            <a:r>
              <a:rPr lang="en-US" sz="1000" b="0" dirty="0">
                <a:solidFill>
                  <a:srgbClr val="000000"/>
                </a:solidFill>
                <a:effectLst/>
                <a:latin typeface="IBMPlexMono,  Courier New"/>
              </a:rPr>
              <a:t>   </a:t>
            </a:r>
            <a:r>
              <a:rPr lang="en-US" sz="1000" b="0" dirty="0">
                <a:solidFill>
                  <a:srgbClr val="A31515"/>
                </a:solidFill>
                <a:effectLst/>
                <a:latin typeface="IBMPlexMono,  Courier New"/>
              </a:rPr>
              <a:t>"data"</a:t>
            </a:r>
            <a:r>
              <a:rPr lang="en-US" sz="1000" b="0" dirty="0">
                <a:solidFill>
                  <a:srgbClr val="000000"/>
                </a:solidFill>
                <a:effectLst/>
                <a:latin typeface="IBMPlexMono,  Courier New"/>
              </a:rPr>
              <a:t>:{</a:t>
            </a:r>
          </a:p>
          <a:p>
            <a:pPr>
              <a:spcBef>
                <a:spcPts val="0"/>
              </a:spcBef>
            </a:pPr>
            <a:r>
              <a:rPr lang="en-US" sz="1000" b="0" dirty="0">
                <a:solidFill>
                  <a:srgbClr val="000000"/>
                </a:solidFill>
                <a:effectLst/>
                <a:latin typeface="IBMPlexMono,  Courier New"/>
              </a:rPr>
              <a:t>      </a:t>
            </a:r>
            <a:r>
              <a:rPr lang="en-US" sz="1000" b="0" dirty="0">
                <a:solidFill>
                  <a:srgbClr val="A31515"/>
                </a:solidFill>
                <a:effectLst/>
                <a:latin typeface="IBMPlexMono,  Courier New"/>
              </a:rPr>
              <a:t>"params"</a:t>
            </a:r>
            <a:r>
              <a:rPr lang="en-US" sz="1000" b="0" dirty="0">
                <a:solidFill>
                  <a:srgbClr val="000000"/>
                </a:solidFill>
                <a:effectLst/>
                <a:latin typeface="IBMPlexMono,  Courier New"/>
              </a:rPr>
              <a:t>:{</a:t>
            </a:r>
          </a:p>
          <a:p>
            <a:pPr>
              <a:spcBef>
                <a:spcPts val="0"/>
              </a:spcBef>
            </a:pPr>
            <a:r>
              <a:rPr lang="en-US" sz="1000" b="0" dirty="0">
                <a:solidFill>
                  <a:srgbClr val="000000"/>
                </a:solidFill>
                <a:effectLst/>
                <a:latin typeface="IBMPlexMono,  Courier New"/>
              </a:rPr>
              <a:t>         </a:t>
            </a:r>
            <a:r>
              <a:rPr lang="en-US" sz="1000" b="0" dirty="0">
                <a:solidFill>
                  <a:srgbClr val="A31515"/>
                </a:solidFill>
                <a:effectLst/>
                <a:latin typeface="IBMPlexMono,  Courier New"/>
              </a:rPr>
              <a:t>"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IBMPlexMono,  Courier New"/>
              </a:rPr>
              <a:t>domainId</a:t>
            </a:r>
            <a:r>
              <a:rPr lang="en-US" sz="1000" b="0" dirty="0">
                <a:solidFill>
                  <a:srgbClr val="A31515"/>
                </a:solidFill>
                <a:effectLst/>
                <a:latin typeface="IBMPlexMono,  Courier New"/>
              </a:rPr>
              <a:t>"</a:t>
            </a:r>
            <a:r>
              <a:rPr lang="en-US" sz="1000" b="0" dirty="0">
                <a:solidFill>
                  <a:srgbClr val="000000"/>
                </a:solidFill>
                <a:effectLst/>
                <a:latin typeface="IBMPlexMono,  Courier New"/>
              </a:rPr>
              <a:t>:[</a:t>
            </a:r>
          </a:p>
          <a:p>
            <a:pPr>
              <a:spcBef>
                <a:spcPts val="0"/>
              </a:spcBef>
            </a:pPr>
            <a:r>
              <a:rPr lang="en-US" sz="1000" b="0" dirty="0">
                <a:solidFill>
                  <a:srgbClr val="000000"/>
                </a:solidFill>
                <a:effectLst/>
                <a:latin typeface="IBMPlexMono,  Courier New"/>
              </a:rPr>
              <a:t>            </a:t>
            </a:r>
            <a:r>
              <a:rPr lang="en-US" sz="1000" b="0" dirty="0">
                <a:solidFill>
                  <a:srgbClr val="0451A5"/>
                </a:solidFill>
                <a:effectLst/>
                <a:latin typeface="IBMPlexMono,  Courier New"/>
              </a:rPr>
              <a:t>"customer“ </a:t>
            </a:r>
            <a:endParaRPr lang="en-US" sz="1000" b="0" dirty="0">
              <a:solidFill>
                <a:srgbClr val="000000"/>
              </a:solidFill>
              <a:effectLst/>
              <a:latin typeface="IBMPlexMono,  Courier New"/>
            </a:endParaRPr>
          </a:p>
          <a:p>
            <a:pPr>
              <a:spcBef>
                <a:spcPts val="0"/>
              </a:spcBef>
            </a:pPr>
            <a:r>
              <a:rPr lang="en-US" sz="1000" b="0" dirty="0">
                <a:solidFill>
                  <a:srgbClr val="000000"/>
                </a:solidFill>
                <a:effectLst/>
                <a:latin typeface="IBMPlexMono,  Courier New"/>
              </a:rPr>
              <a:t>         ],</a:t>
            </a:r>
          </a:p>
          <a:p>
            <a:pPr>
              <a:spcBef>
                <a:spcPts val="0"/>
              </a:spcBef>
            </a:pPr>
            <a:r>
              <a:rPr lang="en-US" sz="1000" b="0" dirty="0">
                <a:solidFill>
                  <a:srgbClr val="000000"/>
                </a:solidFill>
                <a:effectLst/>
                <a:latin typeface="IBMPlexMono,  Courier New"/>
              </a:rPr>
              <a:t>         </a:t>
            </a:r>
            <a:r>
              <a:rPr lang="en-US" sz="1000" b="0" dirty="0">
                <a:solidFill>
                  <a:srgbClr val="A31515"/>
                </a:solidFill>
                <a:effectLst/>
                <a:latin typeface="IBMPlexMono,  Courier New"/>
              </a:rPr>
              <a:t>"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IBMPlexMono,  Courier New"/>
              </a:rPr>
              <a:t>virtualTableId</a:t>
            </a:r>
            <a:r>
              <a:rPr lang="en-US" sz="1000" b="0" dirty="0">
                <a:solidFill>
                  <a:srgbClr val="A31515"/>
                </a:solidFill>
                <a:effectLst/>
                <a:latin typeface="IBMPlexMono,  Courier New"/>
              </a:rPr>
              <a:t>"</a:t>
            </a:r>
            <a:r>
              <a:rPr lang="en-US" sz="1000" b="0" dirty="0">
                <a:solidFill>
                  <a:srgbClr val="000000"/>
                </a:solidFill>
                <a:effectLst/>
                <a:latin typeface="IBMPlexMono,  Courier New"/>
              </a:rPr>
              <a:t>:[</a:t>
            </a:r>
          </a:p>
          <a:p>
            <a:pPr>
              <a:spcBef>
                <a:spcPts val="0"/>
              </a:spcBef>
            </a:pPr>
            <a:r>
              <a:rPr lang="en-US" sz="1000" b="0" dirty="0">
                <a:solidFill>
                  <a:srgbClr val="000000"/>
                </a:solidFill>
                <a:effectLst/>
                <a:latin typeface="IBMPlexMono,  Courier New"/>
              </a:rPr>
              <a:t>            </a:t>
            </a:r>
            <a:r>
              <a:rPr lang="en-US" sz="1000" b="0" dirty="0">
                <a:solidFill>
                  <a:srgbClr val="0451A5"/>
                </a:solidFill>
                <a:effectLst/>
                <a:latin typeface="IBMPlexMono,  Courier New"/>
              </a:rPr>
              <a:t>"</a:t>
            </a:r>
            <a:r>
              <a:rPr lang="en-US" sz="1000" b="0" dirty="0" err="1">
                <a:solidFill>
                  <a:srgbClr val="0451A5"/>
                </a:solidFill>
                <a:effectLst/>
                <a:latin typeface="IBMPlexMono,  Courier New"/>
              </a:rPr>
              <a:t>creditcard</a:t>
            </a:r>
            <a:r>
              <a:rPr lang="en-US" sz="1000" b="0" dirty="0">
                <a:solidFill>
                  <a:srgbClr val="0451A5"/>
                </a:solidFill>
                <a:effectLst/>
                <a:latin typeface="IBMPlexMono,  Courier New"/>
              </a:rPr>
              <a:t>"</a:t>
            </a:r>
            <a:endParaRPr lang="en-US" sz="1000" b="0" dirty="0">
              <a:solidFill>
                <a:srgbClr val="000000"/>
              </a:solidFill>
              <a:effectLst/>
              <a:latin typeface="IBMPlexMono,  Courier New"/>
            </a:endParaRPr>
          </a:p>
          <a:p>
            <a:pPr>
              <a:spcBef>
                <a:spcPts val="0"/>
              </a:spcBef>
            </a:pPr>
            <a:r>
              <a:rPr lang="en-US" sz="1000" b="0" dirty="0">
                <a:solidFill>
                  <a:srgbClr val="000000"/>
                </a:solidFill>
                <a:effectLst/>
                <a:latin typeface="IBMPlexMono,  Courier New"/>
              </a:rPr>
              <a:t>         ]</a:t>
            </a:r>
          </a:p>
          <a:p>
            <a:pPr>
              <a:spcBef>
                <a:spcPts val="0"/>
              </a:spcBef>
            </a:pPr>
            <a:r>
              <a:rPr lang="en-US" sz="1000" b="0" dirty="0">
                <a:solidFill>
                  <a:srgbClr val="000000"/>
                </a:solidFill>
                <a:effectLst/>
                <a:latin typeface="IBMPlexMono,  Courier New"/>
              </a:rPr>
              <a:t>      },</a:t>
            </a:r>
          </a:p>
          <a:p>
            <a:pPr>
              <a:spcBef>
                <a:spcPts val="0"/>
              </a:spcBef>
            </a:pPr>
            <a:r>
              <a:rPr lang="en-US" sz="1000" b="0" dirty="0">
                <a:solidFill>
                  <a:srgbClr val="000000"/>
                </a:solidFill>
                <a:effectLst/>
                <a:latin typeface="IBMPlexMono,  Courier New"/>
              </a:rPr>
              <a:t>      </a:t>
            </a:r>
            <a:r>
              <a:rPr lang="en-US" sz="1000" b="0" dirty="0">
                <a:solidFill>
                  <a:srgbClr val="A31515"/>
                </a:solidFill>
                <a:effectLst/>
                <a:latin typeface="IBMPlexMono,  Courier New"/>
              </a:rPr>
              <a:t>"body"</a:t>
            </a:r>
            <a:r>
              <a:rPr lang="en-US" sz="1000" b="0" dirty="0">
                <a:solidFill>
                  <a:srgbClr val="000000"/>
                </a:solidFill>
                <a:effectLst/>
                <a:latin typeface="IBMPlexMono,  Courier New"/>
              </a:rPr>
              <a:t>:{</a:t>
            </a:r>
          </a:p>
          <a:p>
            <a:pPr>
              <a:spcBef>
                <a:spcPts val="0"/>
              </a:spcBef>
            </a:pPr>
            <a:r>
              <a:rPr lang="en-US" sz="1000" b="0" dirty="0">
                <a:solidFill>
                  <a:srgbClr val="000000"/>
                </a:solidFill>
                <a:effectLst/>
                <a:latin typeface="IBMPlexMono,  Courier New"/>
              </a:rPr>
              <a:t>         </a:t>
            </a:r>
            <a:r>
              <a:rPr lang="en-US" sz="1000" b="0" dirty="0">
                <a:solidFill>
                  <a:srgbClr val="A31515"/>
                </a:solidFill>
                <a:effectLst/>
                <a:latin typeface="IBMPlexMono,  Courier New"/>
              </a:rPr>
              <a:t>"recordId"</a:t>
            </a:r>
            <a:r>
              <a:rPr lang="en-US" sz="1000" b="0" dirty="0">
                <a:solidFill>
                  <a:srgbClr val="000000"/>
                </a:solidFill>
                <a:effectLst/>
                <a:latin typeface="IBMPlexMono,  Courier New"/>
              </a:rPr>
              <a:t>:</a:t>
            </a:r>
            <a:r>
              <a:rPr lang="en-US" sz="1000" b="0" dirty="0">
                <a:solidFill>
                  <a:srgbClr val="0451A5"/>
                </a:solidFill>
                <a:effectLst/>
                <a:latin typeface="IBMPlexMono,  Courier New"/>
              </a:rPr>
              <a:t>"EXT-1226"</a:t>
            </a:r>
            <a:r>
              <a:rPr lang="en-US" sz="1000" b="0" dirty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pPr>
              <a:spcBef>
                <a:spcPts val="0"/>
              </a:spcBef>
            </a:pPr>
            <a:r>
              <a:rPr lang="en-US" sz="1000" b="0" dirty="0">
                <a:solidFill>
                  <a:srgbClr val="000000"/>
                </a:solidFill>
                <a:effectLst/>
                <a:latin typeface="IBMPlexMono,  Courier New"/>
              </a:rPr>
              <a:t>         </a:t>
            </a:r>
            <a:r>
              <a:rPr lang="en-US" sz="1000" b="0" dirty="0">
                <a:solidFill>
                  <a:srgbClr val="A31515"/>
                </a:solidFill>
                <a:effectLst/>
                <a:latin typeface="IBMPlexMono,  Courier New"/>
              </a:rPr>
              <a:t>"data"</a:t>
            </a:r>
            <a:r>
              <a:rPr lang="en-US" sz="1000" b="0" dirty="0">
                <a:solidFill>
                  <a:srgbClr val="000000"/>
                </a:solidFill>
                <a:effectLst/>
                <a:latin typeface="IBMPlexMono,  Courier New"/>
              </a:rPr>
              <a:t>:{</a:t>
            </a:r>
          </a:p>
          <a:p>
            <a:pPr>
              <a:spcBef>
                <a:spcPts val="0"/>
              </a:spcBef>
            </a:pPr>
            <a:r>
              <a:rPr lang="en-US" sz="1000" b="0" dirty="0">
                <a:solidFill>
                  <a:srgbClr val="000000"/>
                </a:solidFill>
                <a:effectLst/>
                <a:latin typeface="IBMPlexMono,  Courier New"/>
              </a:rPr>
              <a:t>            </a:t>
            </a:r>
            <a:r>
              <a:rPr lang="en-US" sz="1000" b="0" dirty="0">
                <a:solidFill>
                  <a:srgbClr val="A31515"/>
                </a:solidFill>
                <a:effectLst/>
                <a:latin typeface="IBMPlexMono,  Courier New"/>
              </a:rPr>
              <a:t>"cardNumber"</a:t>
            </a:r>
            <a:r>
              <a:rPr lang="en-US" sz="1000" b="0" dirty="0">
                <a:solidFill>
                  <a:srgbClr val="000000"/>
                </a:solidFill>
                <a:effectLst/>
                <a:latin typeface="IBMPlexMono,  Courier New"/>
              </a:rPr>
              <a:t>:</a:t>
            </a:r>
            <a:r>
              <a:rPr lang="en-US" sz="1000" b="0" dirty="0">
                <a:solidFill>
                  <a:srgbClr val="0451A5"/>
                </a:solidFill>
                <a:effectLst/>
                <a:latin typeface="IBMPlexMono,  Courier New"/>
              </a:rPr>
              <a:t>"123456789012345678901"</a:t>
            </a:r>
            <a:r>
              <a:rPr lang="en-US" sz="1000" b="0" dirty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pPr>
              <a:spcBef>
                <a:spcPts val="0"/>
              </a:spcBef>
            </a:pPr>
            <a:r>
              <a:rPr lang="en-US" sz="1000" b="0" dirty="0">
                <a:solidFill>
                  <a:srgbClr val="000000"/>
                </a:solidFill>
                <a:effectLst/>
                <a:latin typeface="IBMPlexMono,  Courier New"/>
              </a:rPr>
              <a:t>            </a:t>
            </a:r>
            <a:r>
              <a:rPr lang="en-US" sz="1000" b="0" dirty="0">
                <a:solidFill>
                  <a:srgbClr val="A31515"/>
                </a:solidFill>
                <a:effectLst/>
                <a:latin typeface="IBMPlexMono,  Courier New"/>
              </a:rPr>
              <a:t>"customerId"</a:t>
            </a:r>
            <a:r>
              <a:rPr lang="en-US" sz="1000" b="0" dirty="0">
                <a:solidFill>
                  <a:srgbClr val="000000"/>
                </a:solidFill>
                <a:effectLst/>
                <a:latin typeface="IBMPlexMono,  Courier New"/>
              </a:rPr>
              <a:t>:</a:t>
            </a:r>
            <a:r>
              <a:rPr lang="en-US" sz="1000" b="0" dirty="0">
                <a:solidFill>
                  <a:srgbClr val="0451A5"/>
                </a:solidFill>
                <a:effectLst/>
                <a:latin typeface="IBMPlexMono,  Courier New"/>
              </a:rPr>
              <a:t>"100100"</a:t>
            </a:r>
            <a:r>
              <a:rPr lang="en-US" sz="1000" b="0" dirty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pPr>
              <a:spcBef>
                <a:spcPts val="0"/>
              </a:spcBef>
            </a:pPr>
            <a:r>
              <a:rPr lang="en-US" sz="1000" b="0" dirty="0">
                <a:solidFill>
                  <a:srgbClr val="000000"/>
                </a:solidFill>
                <a:effectLst/>
                <a:latin typeface="IBMPlexMono,  Courier New"/>
              </a:rPr>
              <a:t>            </a:t>
            </a:r>
            <a:r>
              <a:rPr lang="en-US" sz="1000" b="0" dirty="0">
                <a:solidFill>
                  <a:srgbClr val="A31515"/>
                </a:solidFill>
                <a:effectLst/>
                <a:latin typeface="IBMPlexMono,  Courier New"/>
              </a:rPr>
              <a:t>"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IBMPlexMono,  Courier New"/>
              </a:rPr>
              <a:t>cardType</a:t>
            </a:r>
            <a:r>
              <a:rPr lang="en-US" sz="1000" b="0" dirty="0">
                <a:solidFill>
                  <a:srgbClr val="A31515"/>
                </a:solidFill>
                <a:effectLst/>
                <a:latin typeface="IBMPlexMono,  Courier New"/>
              </a:rPr>
              <a:t>"</a:t>
            </a:r>
            <a:r>
              <a:rPr lang="en-US" sz="1000" b="0" dirty="0">
                <a:solidFill>
                  <a:srgbClr val="000000"/>
                </a:solidFill>
                <a:effectLst/>
                <a:latin typeface="IBMPlexMono,  Courier New"/>
              </a:rPr>
              <a:t>:</a:t>
            </a:r>
            <a:r>
              <a:rPr lang="en-US" sz="1000" b="0" dirty="0">
                <a:solidFill>
                  <a:srgbClr val="0451A5"/>
                </a:solidFill>
                <a:effectLst/>
                <a:latin typeface="IBMPlexMono,  Courier New"/>
              </a:rPr>
              <a:t>"Visa"</a:t>
            </a:r>
            <a:r>
              <a:rPr lang="en-US" sz="1000" b="0" dirty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pPr>
              <a:spcBef>
                <a:spcPts val="0"/>
              </a:spcBef>
            </a:pPr>
            <a:r>
              <a:rPr lang="en-US" sz="1000" b="0" dirty="0">
                <a:solidFill>
                  <a:srgbClr val="000000"/>
                </a:solidFill>
                <a:effectLst/>
                <a:latin typeface="IBMPlexMono,  Courier New"/>
              </a:rPr>
              <a:t>            </a:t>
            </a:r>
            <a:r>
              <a:rPr lang="en-US" sz="1000" b="0" dirty="0">
                <a:solidFill>
                  <a:srgbClr val="A31515"/>
                </a:solidFill>
                <a:effectLst/>
                <a:latin typeface="IBMPlexMono,  Courier New"/>
              </a:rPr>
              <a:t>"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IBMPlexMono,  Courier New"/>
              </a:rPr>
              <a:t>cardLastFourDigits</a:t>
            </a:r>
            <a:r>
              <a:rPr lang="en-US" sz="1000" b="0" dirty="0">
                <a:solidFill>
                  <a:srgbClr val="A31515"/>
                </a:solidFill>
                <a:effectLst/>
                <a:latin typeface="IBMPlexMono,  Courier New"/>
              </a:rPr>
              <a:t> "</a:t>
            </a:r>
            <a:r>
              <a:rPr lang="en-US" sz="1000" b="0" dirty="0">
                <a:solidFill>
                  <a:srgbClr val="000000"/>
                </a:solidFill>
                <a:effectLst/>
                <a:latin typeface="IBMPlexMono,  Courier New"/>
              </a:rPr>
              <a:t>:</a:t>
            </a:r>
            <a:r>
              <a:rPr lang="en-US" sz="1000" b="0" dirty="0">
                <a:solidFill>
                  <a:srgbClr val="0451A5"/>
                </a:solidFill>
                <a:effectLst/>
                <a:latin typeface="IBMPlexMono,  Courier New"/>
              </a:rPr>
              <a:t>"8901"</a:t>
            </a:r>
            <a:r>
              <a:rPr lang="en-US" sz="1000" b="0" dirty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pPr>
              <a:spcBef>
                <a:spcPts val="0"/>
              </a:spcBef>
            </a:pPr>
            <a:r>
              <a:rPr lang="en-US" sz="1000" b="0" dirty="0">
                <a:solidFill>
                  <a:srgbClr val="000000"/>
                </a:solidFill>
                <a:effectLst/>
                <a:latin typeface="IBMPlexMono,  Courier New"/>
              </a:rPr>
              <a:t>            </a:t>
            </a:r>
            <a:r>
              <a:rPr lang="en-US" sz="1000" b="0" dirty="0">
                <a:solidFill>
                  <a:srgbClr val="A31515"/>
                </a:solidFill>
                <a:effectLst/>
                <a:latin typeface="IBMPlexMono,  Courier New"/>
              </a:rPr>
              <a:t>"expirationMonth"</a:t>
            </a:r>
            <a:r>
              <a:rPr lang="en-US" sz="1000" b="0" dirty="0">
                <a:solidFill>
                  <a:srgbClr val="000000"/>
                </a:solidFill>
                <a:effectLst/>
                <a:latin typeface="IBMPlexMono,  Courier New"/>
              </a:rPr>
              <a:t>:</a:t>
            </a:r>
            <a:r>
              <a:rPr lang="en-US" sz="1000" b="0" dirty="0">
                <a:solidFill>
                  <a:srgbClr val="098658"/>
                </a:solidFill>
                <a:effectLst/>
                <a:latin typeface="IBMPlexMono,  Courier New"/>
              </a:rPr>
              <a:t>10</a:t>
            </a:r>
            <a:r>
              <a:rPr lang="en-US" sz="1000" b="0" dirty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pPr>
              <a:spcBef>
                <a:spcPts val="0"/>
              </a:spcBef>
            </a:pPr>
            <a:r>
              <a:rPr lang="en-US" sz="1000" b="0" dirty="0">
                <a:solidFill>
                  <a:srgbClr val="000000"/>
                </a:solidFill>
                <a:effectLst/>
                <a:latin typeface="IBMPlexMono,  Courier New"/>
              </a:rPr>
              <a:t>            </a:t>
            </a:r>
            <a:r>
              <a:rPr lang="en-US" sz="1000" b="0" dirty="0">
                <a:solidFill>
                  <a:srgbClr val="A31515"/>
                </a:solidFill>
                <a:effectLst/>
                <a:latin typeface="IBMPlexMono,  Courier New"/>
              </a:rPr>
              <a:t>"expirationYear"</a:t>
            </a:r>
            <a:r>
              <a:rPr lang="en-US" sz="1000" b="0" dirty="0">
                <a:solidFill>
                  <a:srgbClr val="000000"/>
                </a:solidFill>
                <a:effectLst/>
                <a:latin typeface="IBMPlexMono,  Courier New"/>
              </a:rPr>
              <a:t>:</a:t>
            </a:r>
            <a:r>
              <a:rPr lang="en-US" sz="1000" b="0" dirty="0">
                <a:solidFill>
                  <a:srgbClr val="098658"/>
                </a:solidFill>
                <a:effectLst/>
                <a:latin typeface="IBMPlexMono,  Courier New"/>
              </a:rPr>
              <a:t>2022</a:t>
            </a:r>
            <a:r>
              <a:rPr lang="en-US" sz="1000" b="0" dirty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pPr>
              <a:spcBef>
                <a:spcPts val="0"/>
              </a:spcBef>
            </a:pPr>
            <a:r>
              <a:rPr lang="en-US" sz="1000" b="0" dirty="0">
                <a:solidFill>
                  <a:srgbClr val="000000"/>
                </a:solidFill>
                <a:effectLst/>
                <a:latin typeface="IBMPlexMono,  Courier New"/>
              </a:rPr>
              <a:t>            </a:t>
            </a:r>
            <a:r>
              <a:rPr lang="en-US" sz="1000" b="0" dirty="0">
                <a:solidFill>
                  <a:srgbClr val="A31515"/>
                </a:solidFill>
                <a:effectLst/>
                <a:latin typeface="IBMPlexMono,  Courier New"/>
              </a:rPr>
              <a:t>"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IBMPlexMono,  Courier New"/>
              </a:rPr>
              <a:t>currency"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IBMPlexMono,  Courier New"/>
              </a:rPr>
              <a:t>:</a:t>
            </a:r>
            <a:r>
              <a:rPr lang="en-US" sz="1000" b="0" dirty="0" err="1">
                <a:solidFill>
                  <a:srgbClr val="0451A5"/>
                </a:solidFill>
                <a:effectLst/>
                <a:latin typeface="IBMPlexMono,  Courier New"/>
              </a:rPr>
              <a:t>"INR</a:t>
            </a:r>
            <a:r>
              <a:rPr lang="en-US" sz="1000" b="0" dirty="0">
                <a:solidFill>
                  <a:srgbClr val="0451A5"/>
                </a:solidFill>
                <a:effectLst/>
                <a:latin typeface="IBMPlexMono,  Courier New"/>
              </a:rPr>
              <a:t>"</a:t>
            </a:r>
            <a:r>
              <a:rPr lang="en-US" sz="1000" b="0" dirty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pPr>
              <a:spcBef>
                <a:spcPts val="0"/>
              </a:spcBef>
            </a:pPr>
            <a:r>
              <a:rPr lang="en-US" sz="1000" b="0" dirty="0">
                <a:solidFill>
                  <a:srgbClr val="000000"/>
                </a:solidFill>
                <a:effectLst/>
                <a:latin typeface="IBMPlexMono,  Courier New"/>
              </a:rPr>
              <a:t>             }</a:t>
            </a:r>
          </a:p>
          <a:p>
            <a:pPr>
              <a:spcBef>
                <a:spcPts val="0"/>
              </a:spcBef>
            </a:pPr>
            <a:r>
              <a:rPr lang="en-US" sz="1000" b="0" dirty="0">
                <a:solidFill>
                  <a:srgbClr val="000000"/>
                </a:solidFill>
                <a:effectLst/>
                <a:latin typeface="IBMPlexMono,  Courier New"/>
              </a:rPr>
              <a:t>}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488064-FB40-21FD-FA26-66F0C7E03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689" y="228602"/>
            <a:ext cx="10808209" cy="307777"/>
          </a:xfrm>
        </p:spPr>
        <p:txBody>
          <a:bodyPr/>
          <a:lstStyle/>
          <a:p>
            <a:r>
              <a:rPr lang="en-US" dirty="0"/>
              <a:t>Command </a:t>
            </a:r>
            <a:r>
              <a:rPr lang="en-US" dirty="0" err="1"/>
              <a:t>Ingester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FB1C0-CF0F-2D24-7BB6-ECA5EFBBAC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E73E3-9C68-B108-3E83-E517599F4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159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787B3D-756C-09AF-C7E2-AF1EA28359F9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198" y="1333500"/>
            <a:ext cx="10807700" cy="4191000"/>
          </a:xfrm>
        </p:spPr>
        <p:txBody>
          <a:bodyPr/>
          <a:lstStyle/>
          <a:p>
            <a:r>
              <a:rPr lang="en-US" dirty="0"/>
              <a:t>Similar to command based </a:t>
            </a:r>
            <a:r>
              <a:rPr lang="en-US" dirty="0" err="1"/>
              <a:t>Ingester</a:t>
            </a:r>
            <a:r>
              <a:rPr lang="en-US" dirty="0"/>
              <a:t>, Virtual table supports JOLT based </a:t>
            </a:r>
            <a:r>
              <a:rPr lang="en-US" dirty="0" err="1"/>
              <a:t>Ingester</a:t>
            </a:r>
            <a:r>
              <a:rPr lang="en-US" dirty="0"/>
              <a:t> to do the transformation of the incoming payload.</a:t>
            </a:r>
          </a:p>
          <a:p>
            <a:endParaRPr lang="en-US" dirty="0"/>
          </a:p>
          <a:p>
            <a:r>
              <a:rPr lang="en-US" dirty="0"/>
              <a:t>The JOLT specification are stored in generic config microservice. </a:t>
            </a:r>
            <a:r>
              <a:rPr lang="en-US" dirty="0" err="1"/>
              <a:t>Cofigruation</a:t>
            </a:r>
            <a:r>
              <a:rPr lang="en-US" dirty="0"/>
              <a:t> Group ID : </a:t>
            </a:r>
            <a:r>
              <a:rPr lang="en-US" dirty="0" err="1"/>
              <a:t>virtualtable.jolt</a:t>
            </a:r>
            <a:r>
              <a:rPr lang="en-US" dirty="0"/>
              <a:t> and Config id is virtual table name.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B6E121-B8CE-97F5-E166-99810C0D2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based </a:t>
            </a:r>
            <a:r>
              <a:rPr lang="en-US" dirty="0" err="1"/>
              <a:t>Ingester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17BB75-1134-AAF4-908F-5020769208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80ED39-4566-63E0-E686-C798D7ECDE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4950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26C500-B32D-D8BB-C7AD-B224F7A10C2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276350"/>
            <a:ext cx="10807700" cy="4438653"/>
          </a:xfrm>
        </p:spPr>
        <p:txBody>
          <a:bodyPr/>
          <a:lstStyle/>
          <a:p>
            <a:r>
              <a:rPr lang="en-US" dirty="0"/>
              <a:t>Virtual table supports the query parameter in the GET request. </a:t>
            </a:r>
          </a:p>
          <a:p>
            <a:r>
              <a:rPr lang="en-US" dirty="0"/>
              <a:t>This helps to retrieve the records based on the filters.</a:t>
            </a:r>
          </a:p>
          <a:p>
            <a:r>
              <a:rPr lang="en-US" dirty="0"/>
              <a:t>The following formats are currently supported,</a:t>
            </a:r>
          </a:p>
          <a:p>
            <a:pPr lvl="1"/>
            <a:r>
              <a:rPr lang="en-US" b="0" i="0" dirty="0">
                <a:solidFill>
                  <a:srgbClr val="293276"/>
                </a:solidFill>
                <a:effectLst/>
                <a:latin typeface="work-sans"/>
              </a:rPr>
              <a:t>Equal (=)</a:t>
            </a:r>
          </a:p>
          <a:p>
            <a:pPr lvl="1"/>
            <a:r>
              <a:rPr lang="en-US" b="0" i="0" dirty="0">
                <a:solidFill>
                  <a:srgbClr val="293276"/>
                </a:solidFill>
                <a:effectLst/>
                <a:latin typeface="work-sans"/>
              </a:rPr>
              <a:t>Not Equal (ne)</a:t>
            </a:r>
          </a:p>
          <a:p>
            <a:pPr lvl="1"/>
            <a:r>
              <a:rPr lang="en-US" b="0" i="0" dirty="0">
                <a:solidFill>
                  <a:srgbClr val="293276"/>
                </a:solidFill>
                <a:effectLst/>
                <a:latin typeface="work-sans"/>
              </a:rPr>
              <a:t>Greater Than (</a:t>
            </a:r>
            <a:r>
              <a:rPr lang="en-US" b="0" i="0" dirty="0" err="1">
                <a:solidFill>
                  <a:srgbClr val="293276"/>
                </a:solidFill>
                <a:effectLst/>
                <a:latin typeface="work-sans"/>
              </a:rPr>
              <a:t>gt</a:t>
            </a:r>
            <a:r>
              <a:rPr lang="en-US" b="0" i="0" dirty="0">
                <a:solidFill>
                  <a:srgbClr val="293276"/>
                </a:solidFill>
                <a:effectLst/>
                <a:latin typeface="work-sans"/>
              </a:rPr>
              <a:t>)</a:t>
            </a:r>
          </a:p>
          <a:p>
            <a:pPr lvl="1"/>
            <a:r>
              <a:rPr lang="en-US" b="0" i="0" dirty="0">
                <a:solidFill>
                  <a:srgbClr val="293276"/>
                </a:solidFill>
                <a:effectLst/>
                <a:latin typeface="work-sans"/>
              </a:rPr>
              <a:t>Less Than (</a:t>
            </a:r>
            <a:r>
              <a:rPr lang="en-US" b="0" i="0" dirty="0" err="1">
                <a:solidFill>
                  <a:srgbClr val="293276"/>
                </a:solidFill>
                <a:effectLst/>
                <a:latin typeface="work-sans"/>
              </a:rPr>
              <a:t>lt</a:t>
            </a:r>
            <a:r>
              <a:rPr lang="en-US" b="0" i="0" dirty="0">
                <a:solidFill>
                  <a:srgbClr val="293276"/>
                </a:solidFill>
                <a:effectLst/>
                <a:latin typeface="work-sans"/>
              </a:rPr>
              <a:t>)</a:t>
            </a:r>
          </a:p>
          <a:p>
            <a:pPr lvl="1"/>
            <a:r>
              <a:rPr lang="en-US" b="0" i="0" dirty="0">
                <a:solidFill>
                  <a:srgbClr val="293276"/>
                </a:solidFill>
                <a:effectLst/>
                <a:latin typeface="work-sans"/>
              </a:rPr>
              <a:t>Greater Than or Equal (</a:t>
            </a:r>
            <a:r>
              <a:rPr lang="en-US" b="0" i="0" dirty="0" err="1">
                <a:solidFill>
                  <a:srgbClr val="293276"/>
                </a:solidFill>
                <a:effectLst/>
                <a:latin typeface="work-sans"/>
              </a:rPr>
              <a:t>gte</a:t>
            </a:r>
            <a:r>
              <a:rPr lang="en-US" b="0" i="0" dirty="0">
                <a:solidFill>
                  <a:srgbClr val="293276"/>
                </a:solidFill>
                <a:effectLst/>
                <a:latin typeface="work-sans"/>
              </a:rPr>
              <a:t>)</a:t>
            </a:r>
          </a:p>
          <a:p>
            <a:pPr lvl="1"/>
            <a:r>
              <a:rPr lang="en-US" b="0" i="0" dirty="0">
                <a:solidFill>
                  <a:srgbClr val="293276"/>
                </a:solidFill>
                <a:effectLst/>
                <a:latin typeface="work-sans"/>
              </a:rPr>
              <a:t>Less Than or Equal (</a:t>
            </a:r>
            <a:r>
              <a:rPr lang="en-US" b="0" i="0" dirty="0" err="1">
                <a:solidFill>
                  <a:srgbClr val="293276"/>
                </a:solidFill>
                <a:effectLst/>
                <a:latin typeface="work-sans"/>
              </a:rPr>
              <a:t>lte</a:t>
            </a:r>
            <a:r>
              <a:rPr lang="en-US" b="0" i="0" dirty="0">
                <a:solidFill>
                  <a:srgbClr val="293276"/>
                </a:solidFill>
                <a:effectLst/>
                <a:latin typeface="work-sans"/>
              </a:rPr>
              <a:t>)</a:t>
            </a:r>
          </a:p>
          <a:p>
            <a:r>
              <a:rPr lang="en-US" dirty="0"/>
              <a:t>Example: /domains/person/</a:t>
            </a:r>
            <a:r>
              <a:rPr lang="en-US" dirty="0" err="1"/>
              <a:t>virtualTables</a:t>
            </a:r>
            <a:r>
              <a:rPr lang="en-US" dirty="0"/>
              <a:t>/customer/</a:t>
            </a:r>
            <a:r>
              <a:rPr lang="en-US" dirty="0" err="1"/>
              <a:t>records?firstName</a:t>
            </a:r>
            <a:r>
              <a:rPr lang="en-US" dirty="0"/>
              <a:t>=Alice</a:t>
            </a:r>
          </a:p>
          <a:p>
            <a:r>
              <a:rPr lang="en-US" dirty="0"/>
              <a:t>The above API fetches the records from virtual table customer which has FirstName as Alice.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88DC25-38C6-4E6E-6889-4714191E7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Selection Criteria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D80C45-D006-BC40-BCD4-D798947290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A4F736-EB0B-5DF2-712D-626DFF378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677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23E315-0DDB-5316-0516-FE52B13A5915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Working Session for Virtual Table 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26C301-1C1E-9E23-57BA-38AB9D8C14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D5CA6D-69E7-48F9-BBAC-2D0A46997C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236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363A6B-F90C-6977-618C-27DF42D90440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198" y="1295403"/>
            <a:ext cx="10807700" cy="4486272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Bank requires a simple Customer Onboarding API with tags </a:t>
            </a:r>
            <a:r>
              <a:rPr lang="en-US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ShorName</a:t>
            </a:r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 , Name , Street , Sector , Language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Bank is expanding its operations in United Sates of America and need a separate API for its US region with all features as their base API and later on would like to add region specific functionalities to the API.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US users would like to add the </a:t>
            </a:r>
            <a:r>
              <a:rPr lang="en-US" sz="16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HIDTA and HIFCA  related information to the API</a:t>
            </a:r>
          </a:p>
          <a:p>
            <a:pPr marL="922338" lvl="1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High Intensity Drug Trafficking Area</a:t>
            </a:r>
          </a:p>
          <a:p>
            <a:pPr marL="922338" lvl="1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High Intensity Financial Crime Area</a:t>
            </a:r>
          </a:p>
          <a:p>
            <a:pPr marL="922338" lvl="1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Based on postal code , customer will be flagged for Risk Analysis . So, need additional fields to store postal code, HIDTA and HIFCA 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Zip Code should be in valid US postal code Format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Make the HIDTA and HIFCA code Mandatory, if Zip Code is entered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Remove the manual intervention and update the codes based on the input we get in the request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Update the </a:t>
            </a:r>
            <a:r>
              <a:rPr lang="en-US" dirty="0" err="1">
                <a:solidFill>
                  <a:schemeClr val="tx2"/>
                </a:solidFill>
              </a:rPr>
              <a:t>Hidta</a:t>
            </a:r>
            <a:r>
              <a:rPr lang="en-US" dirty="0">
                <a:solidFill>
                  <a:schemeClr val="tx2"/>
                </a:solidFill>
              </a:rPr>
              <a:t> and </a:t>
            </a:r>
            <a:r>
              <a:rPr lang="en-US" dirty="0" err="1">
                <a:solidFill>
                  <a:schemeClr val="tx2"/>
                </a:solidFill>
              </a:rPr>
              <a:t>Hifca</a:t>
            </a:r>
            <a:r>
              <a:rPr lang="en-US" dirty="0">
                <a:solidFill>
                  <a:schemeClr val="tx2"/>
                </a:solidFill>
              </a:rPr>
              <a:t> value from the consumer when we receive. The consumer streams the data when there is update / new postal codes.</a:t>
            </a:r>
          </a:p>
          <a:p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73A65F-B7E3-F5ED-06DB-69843326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414909"/>
            <a:ext cx="10808209" cy="307777"/>
          </a:xfrm>
        </p:spPr>
        <p:txBody>
          <a:bodyPr/>
          <a:lstStyle/>
          <a:p>
            <a:r>
              <a:rPr lang="en-US" dirty="0"/>
              <a:t>Customer Onboarding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484E3-A417-5D81-3055-1A2523BA6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DAF536-A07F-E8EA-8D3E-D4D325257E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0290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4F7393-6F06-DB5A-10BB-EC3B10D84BB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383632"/>
            <a:ext cx="10807700" cy="4331371"/>
          </a:xfrm>
        </p:spPr>
        <p:txBody>
          <a:bodyPr/>
          <a:lstStyle/>
          <a:p>
            <a:r>
              <a:rPr lang="en-US" dirty="0"/>
              <a:t>Use the Configuration based </a:t>
            </a:r>
            <a:r>
              <a:rPr lang="en-US" dirty="0" err="1"/>
              <a:t>Ingester</a:t>
            </a:r>
            <a:r>
              <a:rPr lang="en-US" dirty="0"/>
              <a:t> feature of Virtual table to ingest the data into virtual table.</a:t>
            </a:r>
          </a:p>
          <a:p>
            <a:endParaRPr lang="en-US" dirty="0"/>
          </a:p>
          <a:p>
            <a:r>
              <a:rPr lang="en-US" b="1" u="sng" dirty="0"/>
              <a:t>Steps Involved :</a:t>
            </a:r>
          </a:p>
          <a:p>
            <a:r>
              <a:rPr lang="en-US" dirty="0"/>
              <a:t>Post the Cloud Json data into the topic - </a:t>
            </a:r>
            <a:r>
              <a:rPr lang="en-US" dirty="0" err="1"/>
              <a:t>virtualtable</a:t>
            </a:r>
            <a:r>
              <a:rPr lang="en-US" dirty="0"/>
              <a:t>-inbox-topic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94F30A-971A-7553-9B4F-1E16B33F6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do it 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7A6230-7A18-0069-384B-A44A6EB3FE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07F96F-D5E8-75FB-BE4C-5FD1E56A15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4433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2DF95E-6092-9C6E-BA30-E7B7D45A54C0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6691" y="1456508"/>
            <a:ext cx="11067094" cy="444891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Drools is from </a:t>
            </a:r>
            <a:r>
              <a:rPr lang="en-US" dirty="0" err="1"/>
              <a:t>jboss</a:t>
            </a:r>
            <a:r>
              <a:rPr lang="en-US" dirty="0"/>
              <a:t> JBPM which is a business automation tool kit. There are various features in JBPM, out which extensibility uses DMN ( Decision Model and Notation).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It can be run in same server as transact or in different server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You can do the validation / Default for UXP version or API version against a domain Id and Operation Id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Incase of validation , the rule engine should return Boolean. If you want to default , it should return a JSON object.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2DF787-75A6-A784-824E-E8D5B2EBB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Drools – Rules Engine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147C30-7EDB-A68A-8DCF-9B40BD628B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981B7-C6BF-8613-DD4D-A207BF4976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323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1FA141-4334-EE0E-1FA0-59215438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2022 Cognizant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3532B7-D28D-4F59-41A7-27CA4D3CA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F3C5EA-B0C5-74C1-5F57-51A90D49A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80" y="107468"/>
            <a:ext cx="10808209" cy="307777"/>
          </a:xfrm>
        </p:spPr>
        <p:txBody>
          <a:bodyPr/>
          <a:lstStyle/>
          <a:p>
            <a:r>
              <a:rPr lang="en-US" dirty="0"/>
              <a:t>High Level Architecture flow of various components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E70F05D-BF69-C95A-D12A-3A5884E635BA}"/>
              </a:ext>
            </a:extLst>
          </p:cNvPr>
          <p:cNvGrpSpPr/>
          <p:nvPr/>
        </p:nvGrpSpPr>
        <p:grpSpPr>
          <a:xfrm>
            <a:off x="798714" y="791416"/>
            <a:ext cx="10594572" cy="5406909"/>
            <a:chOff x="1368828" y="965317"/>
            <a:chExt cx="10594572" cy="540690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82E39D4-CAC5-3BA1-61F9-4499FFEF29D0}"/>
                </a:ext>
              </a:extLst>
            </p:cNvPr>
            <p:cNvSpPr/>
            <p:nvPr/>
          </p:nvSpPr>
          <p:spPr>
            <a:xfrm>
              <a:off x="8696325" y="965317"/>
              <a:ext cx="3257550" cy="2582407"/>
            </a:xfrm>
            <a:prstGeom prst="rect">
              <a:avLst/>
            </a:prstGeom>
            <a:ln>
              <a:prstDash val="sys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968774-07DC-A947-F745-3BE7460CF3B1}"/>
                </a:ext>
              </a:extLst>
            </p:cNvPr>
            <p:cNvSpPr txBox="1"/>
            <p:nvPr/>
          </p:nvSpPr>
          <p:spPr>
            <a:xfrm>
              <a:off x="9128503" y="1060825"/>
              <a:ext cx="890587" cy="1524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sz="900" dirty="0">
                  <a:solidFill>
                    <a:schemeClr val="tx2"/>
                  </a:solidFill>
                </a:rPr>
                <a:t>Infrastructure MS</a:t>
              </a:r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E7604341-A3D5-1C7C-9369-53B3271D0474}"/>
                </a:ext>
              </a:extLst>
            </p:cNvPr>
            <p:cNvSpPr/>
            <p:nvPr/>
          </p:nvSpPr>
          <p:spPr>
            <a:xfrm>
              <a:off x="9210675" y="1346317"/>
              <a:ext cx="657222" cy="523875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Config</a:t>
              </a:r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E1AD664C-6AC7-3C8D-4343-039330AF7F95}"/>
                </a:ext>
              </a:extLst>
            </p:cNvPr>
            <p:cNvSpPr/>
            <p:nvPr/>
          </p:nvSpPr>
          <p:spPr>
            <a:xfrm>
              <a:off x="9210675" y="2074979"/>
              <a:ext cx="657222" cy="523875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Virtual Table</a:t>
              </a:r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A7FAF2C7-2B06-BBBC-6F95-F1FCCD5BC58C}"/>
                </a:ext>
              </a:extLst>
            </p:cNvPr>
            <p:cNvSpPr/>
            <p:nvPr/>
          </p:nvSpPr>
          <p:spPr>
            <a:xfrm>
              <a:off x="9210675" y="2884346"/>
              <a:ext cx="657222" cy="523875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Adapte</a:t>
              </a:r>
              <a:r>
                <a:rPr lang="en-US" sz="700" dirty="0"/>
                <a:t>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EB49D3F-3E0E-41FF-37C3-BEBDA0657551}"/>
                </a:ext>
              </a:extLst>
            </p:cNvPr>
            <p:cNvSpPr/>
            <p:nvPr/>
          </p:nvSpPr>
          <p:spPr>
            <a:xfrm>
              <a:off x="8686797" y="3860662"/>
              <a:ext cx="3276603" cy="2511564"/>
            </a:xfrm>
            <a:prstGeom prst="rect">
              <a:avLst/>
            </a:prstGeom>
            <a:ln>
              <a:solidFill>
                <a:srgbClr val="FFC000"/>
              </a:solidFill>
              <a:prstDash val="sys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F6452FD-3E72-5BE7-4B54-D236EA024A29}"/>
                </a:ext>
              </a:extLst>
            </p:cNvPr>
            <p:cNvSpPr txBox="1"/>
            <p:nvPr/>
          </p:nvSpPr>
          <p:spPr>
            <a:xfrm>
              <a:off x="9301155" y="3946386"/>
              <a:ext cx="890587" cy="1524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sz="900" dirty="0">
                  <a:solidFill>
                    <a:schemeClr val="tx2"/>
                  </a:solidFill>
                </a:rPr>
                <a:t>Business MS</a:t>
              </a:r>
            </a:p>
          </p:txBody>
        </p:sp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3444C0CE-3873-2382-F43A-E3B1BB3504C8}"/>
                </a:ext>
              </a:extLst>
            </p:cNvPr>
            <p:cNvSpPr/>
            <p:nvPr/>
          </p:nvSpPr>
          <p:spPr>
            <a:xfrm>
              <a:off x="8793647" y="4297861"/>
              <a:ext cx="657222" cy="523875"/>
            </a:xfrm>
            <a:prstGeom prst="hexag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Party</a:t>
              </a:r>
            </a:p>
          </p:txBody>
        </p:sp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C9736634-2E22-A85F-D309-E221FB051CEC}"/>
                </a:ext>
              </a:extLst>
            </p:cNvPr>
            <p:cNvSpPr/>
            <p:nvPr/>
          </p:nvSpPr>
          <p:spPr>
            <a:xfrm>
              <a:off x="9690479" y="4293142"/>
              <a:ext cx="657222" cy="523875"/>
            </a:xfrm>
            <a:prstGeom prst="hexag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Holdings</a:t>
              </a:r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98639DA5-8878-710C-4943-D8D56FF51E1D}"/>
                </a:ext>
              </a:extLst>
            </p:cNvPr>
            <p:cNvSpPr/>
            <p:nvPr/>
          </p:nvSpPr>
          <p:spPr>
            <a:xfrm>
              <a:off x="8793647" y="5734323"/>
              <a:ext cx="657222" cy="523875"/>
            </a:xfrm>
            <a:prstGeom prst="hexag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Arrangement</a:t>
              </a:r>
            </a:p>
          </p:txBody>
        </p:sp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8F770645-64C8-4E2A-F8CE-B8717CD9540C}"/>
                </a:ext>
              </a:extLst>
            </p:cNvPr>
            <p:cNvSpPr/>
            <p:nvPr/>
          </p:nvSpPr>
          <p:spPr>
            <a:xfrm>
              <a:off x="9690479" y="5724885"/>
              <a:ext cx="657222" cy="523875"/>
            </a:xfrm>
            <a:prstGeom prst="hexag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Lending</a:t>
              </a:r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1F00F02A-7291-267F-4F6E-4A0008E6D961}"/>
                </a:ext>
              </a:extLst>
            </p:cNvPr>
            <p:cNvSpPr/>
            <p:nvPr/>
          </p:nvSpPr>
          <p:spPr>
            <a:xfrm>
              <a:off x="9195780" y="5011373"/>
              <a:ext cx="657222" cy="523875"/>
            </a:xfrm>
            <a:prstGeom prst="hexag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And more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62791E8-171D-13F9-1024-AA1317912980}"/>
                </a:ext>
              </a:extLst>
            </p:cNvPr>
            <p:cNvSpPr/>
            <p:nvPr/>
          </p:nvSpPr>
          <p:spPr>
            <a:xfrm>
              <a:off x="4462305" y="2664494"/>
              <a:ext cx="2033421" cy="1368564"/>
            </a:xfrm>
            <a:prstGeom prst="rect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0C5F3D7-C18B-F194-4F90-5A9ABBEC8603}"/>
                </a:ext>
              </a:extLst>
            </p:cNvPr>
            <p:cNvGrpSpPr/>
            <p:nvPr/>
          </p:nvGrpSpPr>
          <p:grpSpPr>
            <a:xfrm>
              <a:off x="10803389" y="1740388"/>
              <a:ext cx="773568" cy="812793"/>
              <a:chOff x="7461874" y="3216536"/>
              <a:chExt cx="773568" cy="698723"/>
            </a:xfrm>
          </p:grpSpPr>
          <p:sp>
            <p:nvSpPr>
              <p:cNvPr id="23" name="Cylinder 22">
                <a:extLst>
                  <a:ext uri="{FF2B5EF4-FFF2-40B4-BE49-F238E27FC236}">
                    <a16:creationId xmlns:a16="http://schemas.microsoft.com/office/drawing/2014/main" id="{BC09325C-B277-48DA-C61A-5931F5E7F46E}"/>
                  </a:ext>
                </a:extLst>
              </p:cNvPr>
              <p:cNvSpPr/>
              <p:nvPr/>
            </p:nvSpPr>
            <p:spPr>
              <a:xfrm>
                <a:off x="7473442" y="3678444"/>
                <a:ext cx="762000" cy="236815"/>
              </a:xfrm>
              <a:prstGeom prst="ca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4" name="Cylinder 23">
                <a:extLst>
                  <a:ext uri="{FF2B5EF4-FFF2-40B4-BE49-F238E27FC236}">
                    <a16:creationId xmlns:a16="http://schemas.microsoft.com/office/drawing/2014/main" id="{8082BD2D-0B7E-7B97-BEFF-27932218AC0C}"/>
                  </a:ext>
                </a:extLst>
              </p:cNvPr>
              <p:cNvSpPr/>
              <p:nvPr/>
            </p:nvSpPr>
            <p:spPr>
              <a:xfrm>
                <a:off x="7467514" y="3447490"/>
                <a:ext cx="762000" cy="236815"/>
              </a:xfrm>
              <a:prstGeom prst="ca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5" name="Cylinder 24">
                <a:extLst>
                  <a:ext uri="{FF2B5EF4-FFF2-40B4-BE49-F238E27FC236}">
                    <a16:creationId xmlns:a16="http://schemas.microsoft.com/office/drawing/2014/main" id="{162B41B7-81F3-A950-A48E-811CF89B5C2A}"/>
                  </a:ext>
                </a:extLst>
              </p:cNvPr>
              <p:cNvSpPr/>
              <p:nvPr/>
            </p:nvSpPr>
            <p:spPr>
              <a:xfrm>
                <a:off x="7461874" y="3216536"/>
                <a:ext cx="762000" cy="236815"/>
              </a:xfrm>
              <a:prstGeom prst="ca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5FBB6B9-DEDC-5180-D7CD-9F09A0E2A704}"/>
                </a:ext>
              </a:extLst>
            </p:cNvPr>
            <p:cNvGrpSpPr/>
            <p:nvPr/>
          </p:nvGrpSpPr>
          <p:grpSpPr>
            <a:xfrm>
              <a:off x="10929329" y="4573479"/>
              <a:ext cx="773568" cy="882700"/>
              <a:chOff x="7461874" y="3216536"/>
              <a:chExt cx="773568" cy="698723"/>
            </a:xfrm>
          </p:grpSpPr>
          <p:sp>
            <p:nvSpPr>
              <p:cNvPr id="27" name="Cylinder 26">
                <a:extLst>
                  <a:ext uri="{FF2B5EF4-FFF2-40B4-BE49-F238E27FC236}">
                    <a16:creationId xmlns:a16="http://schemas.microsoft.com/office/drawing/2014/main" id="{775A6D56-8A2E-42FE-BC18-151DA9AA26E3}"/>
                  </a:ext>
                </a:extLst>
              </p:cNvPr>
              <p:cNvSpPr/>
              <p:nvPr/>
            </p:nvSpPr>
            <p:spPr>
              <a:xfrm>
                <a:off x="7473442" y="3678444"/>
                <a:ext cx="762000" cy="236815"/>
              </a:xfrm>
              <a:prstGeom prst="can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8" name="Cylinder 27">
                <a:extLst>
                  <a:ext uri="{FF2B5EF4-FFF2-40B4-BE49-F238E27FC236}">
                    <a16:creationId xmlns:a16="http://schemas.microsoft.com/office/drawing/2014/main" id="{3A396367-D989-E096-EE59-BC3CD1061582}"/>
                  </a:ext>
                </a:extLst>
              </p:cNvPr>
              <p:cNvSpPr/>
              <p:nvPr/>
            </p:nvSpPr>
            <p:spPr>
              <a:xfrm>
                <a:off x="7467514" y="3447490"/>
                <a:ext cx="762000" cy="236815"/>
              </a:xfrm>
              <a:prstGeom prst="can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9" name="Cylinder 28">
                <a:extLst>
                  <a:ext uri="{FF2B5EF4-FFF2-40B4-BE49-F238E27FC236}">
                    <a16:creationId xmlns:a16="http://schemas.microsoft.com/office/drawing/2014/main" id="{481A3334-BC24-4F0A-28F5-49187122EE0E}"/>
                  </a:ext>
                </a:extLst>
              </p:cNvPr>
              <p:cNvSpPr/>
              <p:nvPr/>
            </p:nvSpPr>
            <p:spPr>
              <a:xfrm>
                <a:off x="7461874" y="3216536"/>
                <a:ext cx="762000" cy="236815"/>
              </a:xfrm>
              <a:prstGeom prst="can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FC6A055F-AFB0-BA52-67A9-2D4BA9D79254}"/>
                </a:ext>
              </a:extLst>
            </p:cNvPr>
            <p:cNvSpPr/>
            <p:nvPr/>
          </p:nvSpPr>
          <p:spPr>
            <a:xfrm>
              <a:off x="4662330" y="2914695"/>
              <a:ext cx="1095375" cy="461056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Transact / TAFJ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BDB0947-F232-1A58-7221-A5F7CFFA5FAC}"/>
                </a:ext>
              </a:extLst>
            </p:cNvPr>
            <p:cNvGrpSpPr/>
            <p:nvPr/>
          </p:nvGrpSpPr>
          <p:grpSpPr>
            <a:xfrm>
              <a:off x="5855692" y="3348777"/>
              <a:ext cx="507742" cy="635186"/>
              <a:chOff x="7461874" y="3216536"/>
              <a:chExt cx="773568" cy="698723"/>
            </a:xfrm>
          </p:grpSpPr>
          <p:sp>
            <p:nvSpPr>
              <p:cNvPr id="32" name="Cylinder 31">
                <a:extLst>
                  <a:ext uri="{FF2B5EF4-FFF2-40B4-BE49-F238E27FC236}">
                    <a16:creationId xmlns:a16="http://schemas.microsoft.com/office/drawing/2014/main" id="{2A6092A5-3066-17DF-3406-D9A0B9F7E862}"/>
                  </a:ext>
                </a:extLst>
              </p:cNvPr>
              <p:cNvSpPr/>
              <p:nvPr/>
            </p:nvSpPr>
            <p:spPr>
              <a:xfrm>
                <a:off x="7473442" y="3678444"/>
                <a:ext cx="762000" cy="236815"/>
              </a:xfrm>
              <a:prstGeom prst="can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3" name="Cylinder 32">
                <a:extLst>
                  <a:ext uri="{FF2B5EF4-FFF2-40B4-BE49-F238E27FC236}">
                    <a16:creationId xmlns:a16="http://schemas.microsoft.com/office/drawing/2014/main" id="{78C8FA8F-9A38-233C-8736-7C70FD8CC72D}"/>
                  </a:ext>
                </a:extLst>
              </p:cNvPr>
              <p:cNvSpPr/>
              <p:nvPr/>
            </p:nvSpPr>
            <p:spPr>
              <a:xfrm>
                <a:off x="7467514" y="3447490"/>
                <a:ext cx="762000" cy="236815"/>
              </a:xfrm>
              <a:prstGeom prst="can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4" name="Cylinder 33">
                <a:extLst>
                  <a:ext uri="{FF2B5EF4-FFF2-40B4-BE49-F238E27FC236}">
                    <a16:creationId xmlns:a16="http://schemas.microsoft.com/office/drawing/2014/main" id="{884FD1C6-1994-0A88-4A27-13D6E3B9AA6D}"/>
                  </a:ext>
                </a:extLst>
              </p:cNvPr>
              <p:cNvSpPr/>
              <p:nvPr/>
            </p:nvSpPr>
            <p:spPr>
              <a:xfrm>
                <a:off x="7461874" y="3216536"/>
                <a:ext cx="762000" cy="236815"/>
              </a:xfrm>
              <a:prstGeom prst="can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0B9814B-7F8D-5118-2CA3-36C8316730D6}"/>
                </a:ext>
              </a:extLst>
            </p:cNvPr>
            <p:cNvSpPr/>
            <p:nvPr/>
          </p:nvSpPr>
          <p:spPr>
            <a:xfrm>
              <a:off x="3216713" y="965317"/>
              <a:ext cx="4509921" cy="904875"/>
            </a:xfrm>
            <a:prstGeom prst="rect">
              <a:avLst/>
            </a:prstGeom>
            <a:ln>
              <a:solidFill>
                <a:srgbClr val="7030A0"/>
              </a:solidFill>
              <a:prstDash val="sys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56A0AD5A-920B-247C-D0A0-C070C33A8BCD}"/>
                </a:ext>
              </a:extLst>
            </p:cNvPr>
            <p:cNvSpPr/>
            <p:nvPr/>
          </p:nvSpPr>
          <p:spPr>
            <a:xfrm>
              <a:off x="3303613" y="1068399"/>
              <a:ext cx="1024532" cy="311989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DSF Workbench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BD6D48B-8053-E3C2-3A08-BE8195447E4E}"/>
                </a:ext>
              </a:extLst>
            </p:cNvPr>
            <p:cNvGrpSpPr/>
            <p:nvPr/>
          </p:nvGrpSpPr>
          <p:grpSpPr>
            <a:xfrm>
              <a:off x="6894876" y="1259878"/>
              <a:ext cx="773568" cy="505730"/>
              <a:chOff x="7461874" y="3216536"/>
              <a:chExt cx="773568" cy="698723"/>
            </a:xfrm>
          </p:grpSpPr>
          <p:sp>
            <p:nvSpPr>
              <p:cNvPr id="39" name="Cylinder 38">
                <a:extLst>
                  <a:ext uri="{FF2B5EF4-FFF2-40B4-BE49-F238E27FC236}">
                    <a16:creationId xmlns:a16="http://schemas.microsoft.com/office/drawing/2014/main" id="{C38E382E-68D4-6560-E5CB-53CDE347CC0B}"/>
                  </a:ext>
                </a:extLst>
              </p:cNvPr>
              <p:cNvSpPr/>
              <p:nvPr/>
            </p:nvSpPr>
            <p:spPr>
              <a:xfrm>
                <a:off x="7473442" y="3678444"/>
                <a:ext cx="762000" cy="236815"/>
              </a:xfrm>
              <a:prstGeom prst="can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0" name="Cylinder 39">
                <a:extLst>
                  <a:ext uri="{FF2B5EF4-FFF2-40B4-BE49-F238E27FC236}">
                    <a16:creationId xmlns:a16="http://schemas.microsoft.com/office/drawing/2014/main" id="{274BC004-4702-B4E1-F54C-B862962C5D81}"/>
                  </a:ext>
                </a:extLst>
              </p:cNvPr>
              <p:cNvSpPr/>
              <p:nvPr/>
            </p:nvSpPr>
            <p:spPr>
              <a:xfrm>
                <a:off x="7467514" y="3447490"/>
                <a:ext cx="762000" cy="236815"/>
              </a:xfrm>
              <a:prstGeom prst="can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1" name="Cylinder 40">
                <a:extLst>
                  <a:ext uri="{FF2B5EF4-FFF2-40B4-BE49-F238E27FC236}">
                    <a16:creationId xmlns:a16="http://schemas.microsoft.com/office/drawing/2014/main" id="{4A4564DA-CF8D-E444-E06F-2DA0DD9BFDE4}"/>
                  </a:ext>
                </a:extLst>
              </p:cNvPr>
              <p:cNvSpPr/>
              <p:nvPr/>
            </p:nvSpPr>
            <p:spPr>
              <a:xfrm>
                <a:off x="7461874" y="3216536"/>
                <a:ext cx="762000" cy="236815"/>
              </a:xfrm>
              <a:prstGeom prst="can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3CD4F395-F153-6BBC-0199-ED5A750B1D75}"/>
                </a:ext>
              </a:extLst>
            </p:cNvPr>
            <p:cNvSpPr/>
            <p:nvPr/>
          </p:nvSpPr>
          <p:spPr>
            <a:xfrm>
              <a:off x="4487333" y="1060825"/>
              <a:ext cx="1024533" cy="311989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API Workbench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0A1A9A0C-6F94-E172-2810-4123F554EB3D}"/>
                </a:ext>
              </a:extLst>
            </p:cNvPr>
            <p:cNvSpPr/>
            <p:nvPr/>
          </p:nvSpPr>
          <p:spPr>
            <a:xfrm>
              <a:off x="5691105" y="1042921"/>
              <a:ext cx="1024532" cy="337467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ODS Workbench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6E0D4BF-33D3-6D14-E2D5-07CFF37BE056}"/>
                </a:ext>
              </a:extLst>
            </p:cNvPr>
            <p:cNvSpPr/>
            <p:nvPr/>
          </p:nvSpPr>
          <p:spPr>
            <a:xfrm>
              <a:off x="1528764" y="4554387"/>
              <a:ext cx="2033421" cy="1368564"/>
            </a:xfrm>
            <a:prstGeom prst="rect">
              <a:avLst/>
            </a:prstGeom>
            <a:ln>
              <a:solidFill>
                <a:srgbClr val="92D050"/>
              </a:solidFill>
              <a:prstDash val="sys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1E7BBE3-EF48-73D7-AC65-BC5B11BA854E}"/>
                </a:ext>
              </a:extLst>
            </p:cNvPr>
            <p:cNvGrpSpPr/>
            <p:nvPr/>
          </p:nvGrpSpPr>
          <p:grpSpPr>
            <a:xfrm>
              <a:off x="3067049" y="5304418"/>
              <a:ext cx="383545" cy="473050"/>
              <a:chOff x="7461874" y="3216536"/>
              <a:chExt cx="773568" cy="698723"/>
            </a:xfrm>
            <a:solidFill>
              <a:srgbClr val="92D050"/>
            </a:solidFill>
          </p:grpSpPr>
          <p:sp>
            <p:nvSpPr>
              <p:cNvPr id="46" name="Cylinder 45">
                <a:extLst>
                  <a:ext uri="{FF2B5EF4-FFF2-40B4-BE49-F238E27FC236}">
                    <a16:creationId xmlns:a16="http://schemas.microsoft.com/office/drawing/2014/main" id="{59A972EB-E668-B9D9-73CA-1AD1AFEB05A0}"/>
                  </a:ext>
                </a:extLst>
              </p:cNvPr>
              <p:cNvSpPr/>
              <p:nvPr/>
            </p:nvSpPr>
            <p:spPr>
              <a:xfrm>
                <a:off x="7473442" y="3678444"/>
                <a:ext cx="762000" cy="236815"/>
              </a:xfrm>
              <a:prstGeom prst="can">
                <a:avLst/>
              </a:prstGeom>
              <a:grpFill/>
              <a:ln>
                <a:solidFill>
                  <a:srgbClr val="92D050"/>
                </a:solidFill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7" name="Cylinder 46">
                <a:extLst>
                  <a:ext uri="{FF2B5EF4-FFF2-40B4-BE49-F238E27FC236}">
                    <a16:creationId xmlns:a16="http://schemas.microsoft.com/office/drawing/2014/main" id="{D4CE9057-326B-3F57-890E-253E047EA85B}"/>
                  </a:ext>
                </a:extLst>
              </p:cNvPr>
              <p:cNvSpPr/>
              <p:nvPr/>
            </p:nvSpPr>
            <p:spPr>
              <a:xfrm>
                <a:off x="7467514" y="3447490"/>
                <a:ext cx="762000" cy="236815"/>
              </a:xfrm>
              <a:prstGeom prst="can">
                <a:avLst/>
              </a:prstGeom>
              <a:grpFill/>
              <a:ln>
                <a:solidFill>
                  <a:srgbClr val="92D050"/>
                </a:solidFill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8" name="Cylinder 47">
                <a:extLst>
                  <a:ext uri="{FF2B5EF4-FFF2-40B4-BE49-F238E27FC236}">
                    <a16:creationId xmlns:a16="http://schemas.microsoft.com/office/drawing/2014/main" id="{9531E9F1-D573-09B6-08CE-53CB2FE77646}"/>
                  </a:ext>
                </a:extLst>
              </p:cNvPr>
              <p:cNvSpPr/>
              <p:nvPr/>
            </p:nvSpPr>
            <p:spPr>
              <a:xfrm>
                <a:off x="7461874" y="3216536"/>
                <a:ext cx="762000" cy="236815"/>
              </a:xfrm>
              <a:prstGeom prst="can">
                <a:avLst/>
              </a:prstGeom>
              <a:grpFill/>
              <a:ln>
                <a:solidFill>
                  <a:srgbClr val="92D050"/>
                </a:solidFill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489A822-35D8-F515-E6DC-52A119D41379}"/>
                </a:ext>
              </a:extLst>
            </p:cNvPr>
            <p:cNvSpPr/>
            <p:nvPr/>
          </p:nvSpPr>
          <p:spPr>
            <a:xfrm>
              <a:off x="1693283" y="4663736"/>
              <a:ext cx="1095375" cy="461056"/>
            </a:xfrm>
            <a:prstGeom prst="round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Temenos Data Hub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05B8E6DC-2083-3BCD-7E42-D85490692521}"/>
                </a:ext>
              </a:extLst>
            </p:cNvPr>
            <p:cNvGrpSpPr/>
            <p:nvPr/>
          </p:nvGrpSpPr>
          <p:grpSpPr>
            <a:xfrm>
              <a:off x="2545475" y="5304418"/>
              <a:ext cx="383545" cy="473050"/>
              <a:chOff x="7461874" y="3216536"/>
              <a:chExt cx="773568" cy="698723"/>
            </a:xfrm>
            <a:solidFill>
              <a:srgbClr val="92D050"/>
            </a:solidFill>
          </p:grpSpPr>
          <p:sp>
            <p:nvSpPr>
              <p:cNvPr id="51" name="Cylinder 50">
                <a:extLst>
                  <a:ext uri="{FF2B5EF4-FFF2-40B4-BE49-F238E27FC236}">
                    <a16:creationId xmlns:a16="http://schemas.microsoft.com/office/drawing/2014/main" id="{3B4ACA76-3128-8698-4C0B-BBA8EEC94A8A}"/>
                  </a:ext>
                </a:extLst>
              </p:cNvPr>
              <p:cNvSpPr/>
              <p:nvPr/>
            </p:nvSpPr>
            <p:spPr>
              <a:xfrm>
                <a:off x="7473442" y="3678444"/>
                <a:ext cx="762000" cy="236815"/>
              </a:xfrm>
              <a:prstGeom prst="can">
                <a:avLst/>
              </a:prstGeom>
              <a:grpFill/>
              <a:ln>
                <a:solidFill>
                  <a:srgbClr val="92D050"/>
                </a:solidFill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52" name="Cylinder 51">
                <a:extLst>
                  <a:ext uri="{FF2B5EF4-FFF2-40B4-BE49-F238E27FC236}">
                    <a16:creationId xmlns:a16="http://schemas.microsoft.com/office/drawing/2014/main" id="{60A4F2E5-60DD-4133-5B11-A69F7BBAA19B}"/>
                  </a:ext>
                </a:extLst>
              </p:cNvPr>
              <p:cNvSpPr/>
              <p:nvPr/>
            </p:nvSpPr>
            <p:spPr>
              <a:xfrm>
                <a:off x="7467514" y="3447490"/>
                <a:ext cx="762000" cy="236815"/>
              </a:xfrm>
              <a:prstGeom prst="can">
                <a:avLst/>
              </a:prstGeom>
              <a:grpFill/>
              <a:ln>
                <a:solidFill>
                  <a:srgbClr val="92D050"/>
                </a:solidFill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53" name="Cylinder 52">
                <a:extLst>
                  <a:ext uri="{FF2B5EF4-FFF2-40B4-BE49-F238E27FC236}">
                    <a16:creationId xmlns:a16="http://schemas.microsoft.com/office/drawing/2014/main" id="{68DCBF13-3A8B-DBD5-8004-22FCECE167CD}"/>
                  </a:ext>
                </a:extLst>
              </p:cNvPr>
              <p:cNvSpPr/>
              <p:nvPr/>
            </p:nvSpPr>
            <p:spPr>
              <a:xfrm>
                <a:off x="7461874" y="3216536"/>
                <a:ext cx="762000" cy="236815"/>
              </a:xfrm>
              <a:prstGeom prst="can">
                <a:avLst/>
              </a:prstGeom>
              <a:grpFill/>
              <a:ln>
                <a:solidFill>
                  <a:srgbClr val="92D050"/>
                </a:solidFill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0E0703F-5201-DEB8-8F7A-4829BF54E5C5}"/>
                </a:ext>
              </a:extLst>
            </p:cNvPr>
            <p:cNvSpPr/>
            <p:nvPr/>
          </p:nvSpPr>
          <p:spPr>
            <a:xfrm>
              <a:off x="4471830" y="4717341"/>
              <a:ext cx="2033421" cy="1044861"/>
            </a:xfrm>
            <a:prstGeom prst="rect">
              <a:avLst/>
            </a:prstGeom>
            <a:ln>
              <a:solidFill>
                <a:srgbClr val="002060"/>
              </a:solidFill>
              <a:prstDash val="dashDot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400" dirty="0"/>
                <a:t>Data Event Streaming</a:t>
              </a: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994D23F7-DEA2-09B4-D4DC-535322774A17}"/>
                </a:ext>
              </a:extLst>
            </p:cNvPr>
            <p:cNvSpPr/>
            <p:nvPr/>
          </p:nvSpPr>
          <p:spPr>
            <a:xfrm>
              <a:off x="4878453" y="5225651"/>
              <a:ext cx="1095375" cy="461056"/>
            </a:xfrm>
            <a:prstGeom prst="roundRect">
              <a:avLst/>
            </a:prstGeom>
            <a:solidFill>
              <a:srgbClr val="002060"/>
            </a:solidFill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Events / Topics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B66D98F-7A37-64EA-77B6-00E69317FD21}"/>
                </a:ext>
              </a:extLst>
            </p:cNvPr>
            <p:cNvCxnSpPr>
              <a:stCxn id="21" idx="2"/>
              <a:endCxn id="54" idx="0"/>
            </p:cNvCxnSpPr>
            <p:nvPr/>
          </p:nvCxnSpPr>
          <p:spPr>
            <a:xfrm>
              <a:off x="5479016" y="4033058"/>
              <a:ext cx="9525" cy="6842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8132659E-7AAB-5055-0A4E-8D74C535BB9E}"/>
                </a:ext>
              </a:extLst>
            </p:cNvPr>
            <p:cNvCxnSpPr>
              <a:cxnSpLocks/>
              <a:stCxn id="54" idx="1"/>
              <a:endCxn id="44" idx="3"/>
            </p:cNvCxnSpPr>
            <p:nvPr/>
          </p:nvCxnSpPr>
          <p:spPr>
            <a:xfrm flipH="1" flipV="1">
              <a:off x="3562185" y="5238669"/>
              <a:ext cx="909645" cy="11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FB2BB660-55BA-0128-5B92-F637574C0AFE}"/>
                </a:ext>
              </a:extLst>
            </p:cNvPr>
            <p:cNvCxnSpPr>
              <a:cxnSpLocks/>
              <a:stCxn id="54" idx="3"/>
            </p:cNvCxnSpPr>
            <p:nvPr/>
          </p:nvCxnSpPr>
          <p:spPr>
            <a:xfrm>
              <a:off x="6505251" y="5239772"/>
              <a:ext cx="220059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C29122BD-7727-0077-45B9-A44B0722E021}"/>
                </a:ext>
              </a:extLst>
            </p:cNvPr>
            <p:cNvSpPr/>
            <p:nvPr/>
          </p:nvSpPr>
          <p:spPr>
            <a:xfrm>
              <a:off x="3255953" y="2146571"/>
              <a:ext cx="1280054" cy="297317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Temenos Packager - DFS</a:t>
              </a:r>
            </a:p>
          </p:txBody>
        </p:sp>
        <p:sp>
          <p:nvSpPr>
            <p:cNvPr id="80" name="Flowchart: Magnetic Disk 79">
              <a:extLst>
                <a:ext uri="{FF2B5EF4-FFF2-40B4-BE49-F238E27FC236}">
                  <a16:creationId xmlns:a16="http://schemas.microsoft.com/office/drawing/2014/main" id="{07847D04-42A9-379D-24AE-AE64F1A40516}"/>
                </a:ext>
              </a:extLst>
            </p:cNvPr>
            <p:cNvSpPr/>
            <p:nvPr/>
          </p:nvSpPr>
          <p:spPr>
            <a:xfrm>
              <a:off x="3526498" y="2763426"/>
              <a:ext cx="731019" cy="411309"/>
            </a:xfrm>
            <a:prstGeom prst="flowChartMagneticDisk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DFS – Repo (Optional)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55F9870D-4908-C768-6099-94ED27450653}"/>
                </a:ext>
              </a:extLst>
            </p:cNvPr>
            <p:cNvCxnSpPr>
              <a:endCxn id="78" idx="0"/>
            </p:cNvCxnSpPr>
            <p:nvPr/>
          </p:nvCxnSpPr>
          <p:spPr>
            <a:xfrm>
              <a:off x="3895980" y="1841617"/>
              <a:ext cx="0" cy="3049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6FE845F4-C95E-02EC-61CF-F16A9EAFF315}"/>
                </a:ext>
              </a:extLst>
            </p:cNvPr>
            <p:cNvCxnSpPr>
              <a:stCxn id="78" idx="2"/>
            </p:cNvCxnSpPr>
            <p:nvPr/>
          </p:nvCxnSpPr>
          <p:spPr>
            <a:xfrm>
              <a:off x="3895980" y="2443888"/>
              <a:ext cx="0" cy="3366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39C2EB12-7613-9726-EA10-2354E1879754}"/>
                </a:ext>
              </a:extLst>
            </p:cNvPr>
            <p:cNvSpPr/>
            <p:nvPr/>
          </p:nvSpPr>
          <p:spPr>
            <a:xfrm>
              <a:off x="1368828" y="984367"/>
              <a:ext cx="1123061" cy="885207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Key Cloak (IM)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EA809B4B-B270-664D-D789-FC759A7C35A0}"/>
                </a:ext>
              </a:extLst>
            </p:cNvPr>
            <p:cNvCxnSpPr>
              <a:stCxn id="98" idx="3"/>
              <a:endCxn id="36" idx="1"/>
            </p:cNvCxnSpPr>
            <p:nvPr/>
          </p:nvCxnSpPr>
          <p:spPr>
            <a:xfrm flipV="1">
              <a:off x="2491889" y="1417755"/>
              <a:ext cx="724824" cy="921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A811B55-DEF1-83E7-47B6-C5D921FE9ED7}"/>
                </a:ext>
              </a:extLst>
            </p:cNvPr>
            <p:cNvSpPr txBox="1"/>
            <p:nvPr/>
          </p:nvSpPr>
          <p:spPr>
            <a:xfrm>
              <a:off x="7341227" y="4954567"/>
              <a:ext cx="438445" cy="1136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sz="1000" dirty="0">
                  <a:solidFill>
                    <a:schemeClr val="tx2"/>
                  </a:solidFill>
                </a:rPr>
                <a:t>Events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050C350-0A7B-7BDC-B1A8-639D8DDAE9B7}"/>
                </a:ext>
              </a:extLst>
            </p:cNvPr>
            <p:cNvSpPr txBox="1"/>
            <p:nvPr/>
          </p:nvSpPr>
          <p:spPr>
            <a:xfrm>
              <a:off x="3836611" y="4954567"/>
              <a:ext cx="438445" cy="1136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sz="1000" dirty="0">
                  <a:solidFill>
                    <a:schemeClr val="tx2"/>
                  </a:solidFill>
                </a:rPr>
                <a:t>Events</a:t>
              </a:r>
            </a:p>
          </p:txBody>
        </p: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2C2CA93C-00DE-5609-2EF4-9FA7B2366B6F}"/>
                </a:ext>
              </a:extLst>
            </p:cNvPr>
            <p:cNvSpPr/>
            <p:nvPr/>
          </p:nvSpPr>
          <p:spPr>
            <a:xfrm>
              <a:off x="6913926" y="3429000"/>
              <a:ext cx="1106853" cy="554962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Rules Engine</a:t>
              </a:r>
            </a:p>
          </p:txBody>
        </p: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8C272787-039D-3008-4C94-60E5288DF18E}"/>
                </a:ext>
              </a:extLst>
            </p:cNvPr>
            <p:cNvSpPr/>
            <p:nvPr/>
          </p:nvSpPr>
          <p:spPr>
            <a:xfrm>
              <a:off x="4919619" y="2112760"/>
              <a:ext cx="2860052" cy="371459"/>
            </a:xfrm>
            <a:prstGeom prst="roundRect">
              <a:avLst/>
            </a:prstGeom>
            <a:solidFill>
              <a:srgbClr val="7E553E"/>
            </a:solidFill>
            <a:ln>
              <a:solidFill>
                <a:srgbClr val="7E553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API Framework – IRIS APIs</a:t>
              </a: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7D716CEC-E4D6-BDC8-68BD-8BF5BFB17868}"/>
                </a:ext>
              </a:extLst>
            </p:cNvPr>
            <p:cNvCxnSpPr>
              <a:cxnSpLocks/>
              <a:endCxn id="105" idx="0"/>
            </p:cNvCxnSpPr>
            <p:nvPr/>
          </p:nvCxnSpPr>
          <p:spPr>
            <a:xfrm>
              <a:off x="6349645" y="1869574"/>
              <a:ext cx="0" cy="2431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86D4A61D-CF59-901F-0CB5-B5E4A9CDA6F9}"/>
                </a:ext>
              </a:extLst>
            </p:cNvPr>
            <p:cNvCxnSpPr>
              <a:cxnSpLocks/>
              <a:stCxn id="104" idx="0"/>
            </p:cNvCxnSpPr>
            <p:nvPr/>
          </p:nvCxnSpPr>
          <p:spPr>
            <a:xfrm flipV="1">
              <a:off x="7467353" y="2472463"/>
              <a:ext cx="0" cy="95653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4586C83-A529-F0A9-30B9-2F2E0E78324C}"/>
                </a:ext>
              </a:extLst>
            </p:cNvPr>
            <p:cNvCxnSpPr>
              <a:cxnSpLocks/>
            </p:cNvCxnSpPr>
            <p:nvPr/>
          </p:nvCxnSpPr>
          <p:spPr>
            <a:xfrm>
              <a:off x="7779671" y="2287858"/>
              <a:ext cx="9044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07BEA81C-03AB-80EB-0222-449264E46111}"/>
                </a:ext>
              </a:extLst>
            </p:cNvPr>
            <p:cNvCxnSpPr>
              <a:cxnSpLocks/>
            </p:cNvCxnSpPr>
            <p:nvPr/>
          </p:nvCxnSpPr>
          <p:spPr>
            <a:xfrm>
              <a:off x="5649475" y="2506278"/>
              <a:ext cx="0" cy="1582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9F03E33-6D67-9DC6-9244-57EA75FA7050}"/>
                </a:ext>
              </a:extLst>
            </p:cNvPr>
            <p:cNvCxnSpPr>
              <a:cxnSpLocks/>
              <a:stCxn id="78" idx="3"/>
              <a:endCxn id="105" idx="1"/>
            </p:cNvCxnSpPr>
            <p:nvPr/>
          </p:nvCxnSpPr>
          <p:spPr>
            <a:xfrm>
              <a:off x="4536007" y="2295230"/>
              <a:ext cx="383612" cy="32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89D6284F-C670-B760-79FD-FD6C6566E01D}"/>
              </a:ext>
            </a:extLst>
          </p:cNvPr>
          <p:cNvCxnSpPr>
            <a:cxnSpLocks/>
          </p:cNvCxnSpPr>
          <p:nvPr/>
        </p:nvCxnSpPr>
        <p:spPr>
          <a:xfrm rot="5400000">
            <a:off x="916738" y="2662864"/>
            <a:ext cx="2874482" cy="560763"/>
          </a:xfrm>
          <a:prstGeom prst="bentConnector3">
            <a:avLst>
              <a:gd name="adj1" fmla="val 3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ylinder 4">
            <a:extLst>
              <a:ext uri="{FF2B5EF4-FFF2-40B4-BE49-F238E27FC236}">
                <a16:creationId xmlns:a16="http://schemas.microsoft.com/office/drawing/2014/main" id="{E9EE800D-84FF-327D-E225-E5BADCF7466F}"/>
              </a:ext>
            </a:extLst>
          </p:cNvPr>
          <p:cNvSpPr/>
          <p:nvPr/>
        </p:nvSpPr>
        <p:spPr>
          <a:xfrm flipV="1">
            <a:off x="7629408" y="3551397"/>
            <a:ext cx="292617" cy="48699"/>
          </a:xfrm>
          <a:prstGeom prst="can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BC8316B8-1702-A6E4-4E98-55A4DDF131A3}"/>
              </a:ext>
            </a:extLst>
          </p:cNvPr>
          <p:cNvSpPr/>
          <p:nvPr/>
        </p:nvSpPr>
        <p:spPr>
          <a:xfrm flipV="1">
            <a:off x="7628402" y="3498107"/>
            <a:ext cx="292617" cy="48699"/>
          </a:xfrm>
          <a:prstGeom prst="can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6E143E60-C317-22A6-B22A-20C7382F4F57}"/>
              </a:ext>
            </a:extLst>
          </p:cNvPr>
          <p:cNvSpPr/>
          <p:nvPr/>
        </p:nvSpPr>
        <p:spPr>
          <a:xfrm flipV="1">
            <a:off x="7623156" y="3440921"/>
            <a:ext cx="292617" cy="48699"/>
          </a:xfrm>
          <a:prstGeom prst="can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786A344-AC7E-E211-9DC5-46FD9448DFD9}"/>
              </a:ext>
            </a:extLst>
          </p:cNvPr>
          <p:cNvCxnSpPr>
            <a:cxnSpLocks/>
            <a:stCxn id="14" idx="2"/>
            <a:endCxn id="104" idx="3"/>
          </p:cNvCxnSpPr>
          <p:nvPr/>
        </p:nvCxnSpPr>
        <p:spPr>
          <a:xfrm flipH="1">
            <a:off x="7450665" y="3522456"/>
            <a:ext cx="177737" cy="101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5237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23E315-0DDB-5316-0516-FE52B13A5915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Working Session for Rules Engine – UXBP Extension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26C301-1C1E-9E23-57BA-38AB9D8C14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D5CA6D-69E7-48F9-BBAC-2D0A46997C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8399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A2C2F0-D0B5-7698-F345-5DDFB11230EE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Adapter Micro service provides the flexibility to integrate the Temenos applications to 3</a:t>
            </a:r>
            <a:r>
              <a:rPr lang="en-US" baseline="30000" dirty="0"/>
              <a:t>rd</a:t>
            </a:r>
            <a:r>
              <a:rPr lang="en-US" dirty="0"/>
              <a:t> party service.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Scalable and driven by configuration – Transformation and Routing.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Uses Apache Camel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Can be designed using work bench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9E7E6F-77CA-0E48-D3A1-EC966E0C3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Adapter MS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9FF51C-B56E-A730-E552-BF98F02013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DF344F-0CC8-7682-499F-A151A75C5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4142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40A55B-DA3E-1BB8-C026-534C8B70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Adapter MS – Supported Patterns Out of Box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4260D-0D47-0439-7EBF-1485234402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9F8FB6-A682-9066-95EE-5E3860B0CE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52</a:t>
            </a:fld>
            <a:endParaRPr lang="en-US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42F4CA7-6F6C-CE7D-0BD5-F741DA5E65F4}"/>
              </a:ext>
            </a:extLst>
          </p:cNvPr>
          <p:cNvGraphicFramePr>
            <a:graphicFrameLocks noGrp="1"/>
          </p:cNvGraphicFramePr>
          <p:nvPr>
            <p:ph sz="quarter" idx="21"/>
            <p:extLst>
              <p:ext uri="{D42A27DB-BD31-4B8C-83A1-F6EECF244321}">
                <p14:modId xmlns:p14="http://schemas.microsoft.com/office/powerpoint/2010/main" val="3231656076"/>
              </p:ext>
            </p:extLst>
          </p:nvPr>
        </p:nvGraphicFramePr>
        <p:xfrm>
          <a:off x="436914" y="1333500"/>
          <a:ext cx="10807700" cy="41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26026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B344CA-8CBE-0352-B888-B12910B32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Adapter MS – In Simple workflow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2A0565-FAFC-6DEF-4B4C-5D01A4C4A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85A121-A549-212B-7E2B-0E58531C6E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194DEA-151F-D6ED-2907-BAA0ED62E1D9}"/>
              </a:ext>
            </a:extLst>
          </p:cNvPr>
          <p:cNvSpPr/>
          <p:nvPr/>
        </p:nvSpPr>
        <p:spPr>
          <a:xfrm>
            <a:off x="1218563" y="2159925"/>
            <a:ext cx="2180493" cy="994787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Process Steps / Templates</a:t>
            </a:r>
          </a:p>
          <a:p>
            <a:pPr algn="ctr"/>
            <a:r>
              <a:rPr lang="en-US" sz="1200" dirty="0"/>
              <a:t>Contains route xml and Input parameters required for it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07B71D-A009-D81E-CED3-FFF7BF7652CB}"/>
              </a:ext>
            </a:extLst>
          </p:cNvPr>
          <p:cNvSpPr/>
          <p:nvPr/>
        </p:nvSpPr>
        <p:spPr>
          <a:xfrm>
            <a:off x="1218563" y="4084158"/>
            <a:ext cx="2180493" cy="1070645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Adapter – Contains the input value for your template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C71A28-8567-44B7-D9F0-B0F7C5221B53}"/>
              </a:ext>
            </a:extLst>
          </p:cNvPr>
          <p:cNvSpPr/>
          <p:nvPr/>
        </p:nvSpPr>
        <p:spPr>
          <a:xfrm>
            <a:off x="6959323" y="3374741"/>
            <a:ext cx="3667246" cy="2489478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Adapter Engine – MS </a:t>
            </a:r>
          </a:p>
          <a:p>
            <a:pPr algn="ctr"/>
            <a:r>
              <a:rPr lang="en-US" dirty="0"/>
              <a:t>Runs the adapter ( Camel Route)</a:t>
            </a:r>
          </a:p>
          <a:p>
            <a:pPr algn="ctr"/>
            <a:r>
              <a:rPr lang="en-US" dirty="0"/>
              <a:t>Triggered via API, Events, Scheduler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4B7F89-7639-06FD-A95E-C25654ECC6BF}"/>
              </a:ext>
            </a:extLst>
          </p:cNvPr>
          <p:cNvCxnSpPr/>
          <p:nvPr/>
        </p:nvCxnSpPr>
        <p:spPr>
          <a:xfrm flipV="1">
            <a:off x="2308809" y="3154712"/>
            <a:ext cx="0" cy="90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0FC511-3371-A081-AF0A-A0ED858E4297}"/>
              </a:ext>
            </a:extLst>
          </p:cNvPr>
          <p:cNvCxnSpPr>
            <a:stCxn id="9" idx="1"/>
            <a:endCxn id="8" idx="3"/>
          </p:cNvCxnSpPr>
          <p:nvPr/>
        </p:nvCxnSpPr>
        <p:spPr>
          <a:xfrm flipH="1">
            <a:off x="3399056" y="4619480"/>
            <a:ext cx="35602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76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23E315-0DDB-5316-0516-FE52B13A5915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199" y="1413887"/>
            <a:ext cx="10807700" cy="4191000"/>
          </a:xfrm>
        </p:spPr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Demo on Adapter 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26C301-1C1E-9E23-57BA-38AB9D8C14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D5CA6D-69E7-48F9-BBAC-2D0A46997C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2691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2BF71A-AD4E-0945-BEE3-696103A22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36F0A-6875-7C40-903F-A5B000EC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E0D380-208E-9346-914E-27138A80E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2313801"/>
            <a:ext cx="9381744" cy="553998"/>
          </a:xfrm>
        </p:spPr>
        <p:txBody>
          <a:bodyPr anchor="ctr" anchorCtr="0"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04389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A55D5BE-1F2F-F189-48CA-9873A70E66F5}"/>
              </a:ext>
            </a:extLst>
          </p:cNvPr>
          <p:cNvSpPr/>
          <p:nvPr/>
        </p:nvSpPr>
        <p:spPr>
          <a:xfrm>
            <a:off x="1295400" y="678523"/>
            <a:ext cx="10678507" cy="5750852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90AA4CF1-9A91-6FB1-72AD-4DF5E20435E7}"/>
              </a:ext>
            </a:extLst>
          </p:cNvPr>
          <p:cNvSpPr txBox="1"/>
          <p:nvPr/>
        </p:nvSpPr>
        <p:spPr>
          <a:xfrm>
            <a:off x="1476629" y="500630"/>
            <a:ext cx="124352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Linux Box</a:t>
            </a:r>
          </a:p>
        </p:txBody>
      </p:sp>
      <p:grpSp>
        <p:nvGrpSpPr>
          <p:cNvPr id="1111" name="Group 1110">
            <a:extLst>
              <a:ext uri="{FF2B5EF4-FFF2-40B4-BE49-F238E27FC236}">
                <a16:creationId xmlns:a16="http://schemas.microsoft.com/office/drawing/2014/main" id="{97B0E4D1-A4CD-8DE7-415F-5A6781342BEA}"/>
              </a:ext>
            </a:extLst>
          </p:cNvPr>
          <p:cNvGrpSpPr/>
          <p:nvPr/>
        </p:nvGrpSpPr>
        <p:grpSpPr>
          <a:xfrm>
            <a:off x="1471041" y="860928"/>
            <a:ext cx="10354246" cy="2250106"/>
            <a:chOff x="1471041" y="860928"/>
            <a:chExt cx="10354246" cy="22501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B4B71AD-7BCB-CDFD-A377-353A6621AE64}"/>
                </a:ext>
              </a:extLst>
            </p:cNvPr>
            <p:cNvSpPr/>
            <p:nvPr/>
          </p:nvSpPr>
          <p:spPr>
            <a:xfrm>
              <a:off x="1471041" y="860928"/>
              <a:ext cx="10354246" cy="2250106"/>
            </a:xfrm>
            <a:prstGeom prst="rect">
              <a:avLst/>
            </a:prstGeom>
            <a:solidFill>
              <a:srgbClr val="7EAEE0">
                <a:alpha val="20000"/>
              </a:srgbClr>
            </a:solidFill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kubernetes&quot; Icon - Download for free – Iconduck">
              <a:extLst>
                <a:ext uri="{FF2B5EF4-FFF2-40B4-BE49-F238E27FC236}">
                  <a16:creationId xmlns:a16="http://schemas.microsoft.com/office/drawing/2014/main" id="{6399852B-6461-5C90-881E-C58E305ABF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0487" y="902838"/>
              <a:ext cx="472102" cy="447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7" name="TextBox 1096">
              <a:extLst>
                <a:ext uri="{FF2B5EF4-FFF2-40B4-BE49-F238E27FC236}">
                  <a16:creationId xmlns:a16="http://schemas.microsoft.com/office/drawing/2014/main" id="{BBEA629D-55B2-920A-41A6-E76DEA87350B}"/>
                </a:ext>
              </a:extLst>
            </p:cNvPr>
            <p:cNvSpPr txBox="1"/>
            <p:nvPr/>
          </p:nvSpPr>
          <p:spPr>
            <a:xfrm>
              <a:off x="6631495" y="943343"/>
              <a:ext cx="20435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lv-LV" dirty="0">
                  <a:solidFill>
                    <a:schemeClr val="tx1"/>
                  </a:solidFill>
                </a:rPr>
                <a:t>Kubernetes (K8s)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09" name="Group 1108">
            <a:extLst>
              <a:ext uri="{FF2B5EF4-FFF2-40B4-BE49-F238E27FC236}">
                <a16:creationId xmlns:a16="http://schemas.microsoft.com/office/drawing/2014/main" id="{7F1F48FB-A236-0988-0C90-AFA3F38D3E28}"/>
              </a:ext>
            </a:extLst>
          </p:cNvPr>
          <p:cNvGrpSpPr/>
          <p:nvPr/>
        </p:nvGrpSpPr>
        <p:grpSpPr>
          <a:xfrm>
            <a:off x="4233863" y="3341717"/>
            <a:ext cx="6300788" cy="2484698"/>
            <a:chOff x="4233863" y="3425797"/>
            <a:chExt cx="6300788" cy="248469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38CC47-16C1-E5CE-9A4D-E6EAD2D2E5E4}"/>
                </a:ext>
              </a:extLst>
            </p:cNvPr>
            <p:cNvSpPr/>
            <p:nvPr/>
          </p:nvSpPr>
          <p:spPr>
            <a:xfrm>
              <a:off x="4233863" y="3425797"/>
              <a:ext cx="6300788" cy="2484698"/>
            </a:xfrm>
            <a:prstGeom prst="rect">
              <a:avLst/>
            </a:prstGeom>
            <a:solidFill>
              <a:srgbClr val="0EC1BC">
                <a:alpha val="20000"/>
              </a:srgbClr>
            </a:solidFill>
            <a:ln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34" name="Picture 10" descr="App, docker icon - Free download on Iconfinder">
              <a:extLst>
                <a:ext uri="{FF2B5EF4-FFF2-40B4-BE49-F238E27FC236}">
                  <a16:creationId xmlns:a16="http://schemas.microsoft.com/office/drawing/2014/main" id="{06FD6F61-EDFF-9D83-031E-89DEA7E5D4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8634" y="3487291"/>
              <a:ext cx="462177" cy="462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76" name="TextBox 1075">
              <a:extLst>
                <a:ext uri="{FF2B5EF4-FFF2-40B4-BE49-F238E27FC236}">
                  <a16:creationId xmlns:a16="http://schemas.microsoft.com/office/drawing/2014/main" id="{ADEE5B7B-5BCB-30A6-FA06-FEA3D168C0B0}"/>
                </a:ext>
              </a:extLst>
            </p:cNvPr>
            <p:cNvSpPr txBox="1"/>
            <p:nvPr/>
          </p:nvSpPr>
          <p:spPr>
            <a:xfrm>
              <a:off x="4722236" y="3444359"/>
              <a:ext cx="235781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lv-LV" sz="1800" dirty="0">
                  <a:solidFill>
                    <a:schemeClr val="tx2"/>
                  </a:solidFill>
                </a:rPr>
                <a:t>Docker setup</a:t>
              </a:r>
              <a:endParaRPr lang="en-US" dirty="0"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8ADEEE-BF50-8687-C8A2-20CFE6B6B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B44C54-20A3-7E04-E8F7-7379050FF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020281D-A40C-23BA-3882-45F3FEDE5AFD}"/>
              </a:ext>
            </a:extLst>
          </p:cNvPr>
          <p:cNvSpPr/>
          <p:nvPr/>
        </p:nvSpPr>
        <p:spPr>
          <a:xfrm>
            <a:off x="1472708" y="6014635"/>
            <a:ext cx="946921" cy="300567"/>
          </a:xfrm>
          <a:prstGeom prst="rect">
            <a:avLst/>
          </a:prstGeom>
          <a:solidFill>
            <a:srgbClr val="FFC000"/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v-LV" dirty="0">
                <a:solidFill>
                  <a:schemeClr val="tx1"/>
                </a:solidFill>
              </a:rPr>
              <a:t>Java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85D8258-4C8E-A3DA-38D5-BE95BA45E33D}"/>
              </a:ext>
            </a:extLst>
          </p:cNvPr>
          <p:cNvSpPr/>
          <p:nvPr/>
        </p:nvSpPr>
        <p:spPr>
          <a:xfrm>
            <a:off x="2515520" y="6014635"/>
            <a:ext cx="2031788" cy="300567"/>
          </a:xfrm>
          <a:prstGeom prst="rect">
            <a:avLst/>
          </a:prstGeom>
          <a:solidFill>
            <a:srgbClr val="FFC000"/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v-LV" dirty="0">
                <a:solidFill>
                  <a:schemeClr val="tx1"/>
                </a:solidFill>
              </a:rPr>
              <a:t>Docker Compose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3FE8ACC-2277-9E6A-8337-20D12C83B74D}"/>
              </a:ext>
            </a:extLst>
          </p:cNvPr>
          <p:cNvSpPr/>
          <p:nvPr/>
        </p:nvSpPr>
        <p:spPr>
          <a:xfrm>
            <a:off x="4643199" y="6014176"/>
            <a:ext cx="1447556" cy="300567"/>
          </a:xfrm>
          <a:prstGeom prst="rect">
            <a:avLst/>
          </a:prstGeom>
          <a:solidFill>
            <a:srgbClr val="FFC000"/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v-LV" dirty="0">
                <a:solidFill>
                  <a:schemeClr val="tx1"/>
                </a:solidFill>
              </a:rPr>
              <a:t>Kube CTL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B268B9D-A32B-35FC-548C-C5E11E1626DF}"/>
              </a:ext>
            </a:extLst>
          </p:cNvPr>
          <p:cNvSpPr/>
          <p:nvPr/>
        </p:nvSpPr>
        <p:spPr>
          <a:xfrm>
            <a:off x="6174129" y="6014725"/>
            <a:ext cx="1005058" cy="300567"/>
          </a:xfrm>
          <a:prstGeom prst="rect">
            <a:avLst/>
          </a:prstGeom>
          <a:solidFill>
            <a:srgbClr val="FFC000"/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v-LV" dirty="0">
                <a:solidFill>
                  <a:schemeClr val="tx1"/>
                </a:solidFill>
              </a:rPr>
              <a:t>Helm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106" name="Group 1105">
            <a:extLst>
              <a:ext uri="{FF2B5EF4-FFF2-40B4-BE49-F238E27FC236}">
                <a16:creationId xmlns:a16="http://schemas.microsoft.com/office/drawing/2014/main" id="{B2ED827C-52AB-879F-A6D8-57882057A284}"/>
              </a:ext>
            </a:extLst>
          </p:cNvPr>
          <p:cNvGrpSpPr/>
          <p:nvPr/>
        </p:nvGrpSpPr>
        <p:grpSpPr>
          <a:xfrm>
            <a:off x="7267575" y="4858534"/>
            <a:ext cx="880028" cy="754743"/>
            <a:chOff x="7267575" y="4942614"/>
            <a:chExt cx="880028" cy="754743"/>
          </a:xfrm>
        </p:grpSpPr>
        <p:cxnSp>
          <p:nvCxnSpPr>
            <p:cNvPr id="1039" name="Connector: Curved 1038">
              <a:extLst>
                <a:ext uri="{FF2B5EF4-FFF2-40B4-BE49-F238E27FC236}">
                  <a16:creationId xmlns:a16="http://schemas.microsoft.com/office/drawing/2014/main" id="{572CD28C-7777-B22D-3593-429F563FC64D}"/>
                </a:ext>
              </a:extLst>
            </p:cNvPr>
            <p:cNvCxnSpPr>
              <a:cxnSpLocks/>
            </p:cNvCxnSpPr>
            <p:nvPr/>
          </p:nvCxnSpPr>
          <p:spPr>
            <a:xfrm>
              <a:off x="7267575" y="5029200"/>
              <a:ext cx="591035" cy="290786"/>
            </a:xfrm>
            <a:prstGeom prst="curvedConnector3">
              <a:avLst>
                <a:gd name="adj1" fmla="val -30579"/>
              </a:avLst>
            </a:prstGeom>
            <a:ln w="3778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9" name="Arrow: Down 1028">
              <a:extLst>
                <a:ext uri="{FF2B5EF4-FFF2-40B4-BE49-F238E27FC236}">
                  <a16:creationId xmlns:a16="http://schemas.microsoft.com/office/drawing/2014/main" id="{C29D1EA1-DAF6-CC8B-80E9-052050F7ED34}"/>
                </a:ext>
              </a:extLst>
            </p:cNvPr>
            <p:cNvSpPr/>
            <p:nvPr/>
          </p:nvSpPr>
          <p:spPr>
            <a:xfrm rot="16200000">
              <a:off x="7623353" y="5173108"/>
              <a:ext cx="754743" cy="293756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7" name="Group 1106">
            <a:extLst>
              <a:ext uri="{FF2B5EF4-FFF2-40B4-BE49-F238E27FC236}">
                <a16:creationId xmlns:a16="http://schemas.microsoft.com/office/drawing/2014/main" id="{EF1C5FBE-77A0-3EB2-2D7B-B0EC4C08B87A}"/>
              </a:ext>
            </a:extLst>
          </p:cNvPr>
          <p:cNvGrpSpPr/>
          <p:nvPr/>
        </p:nvGrpSpPr>
        <p:grpSpPr>
          <a:xfrm>
            <a:off x="7270044" y="3455151"/>
            <a:ext cx="877193" cy="754743"/>
            <a:chOff x="7270044" y="3539231"/>
            <a:chExt cx="877193" cy="754743"/>
          </a:xfrm>
        </p:grpSpPr>
        <p:cxnSp>
          <p:nvCxnSpPr>
            <p:cNvPr id="1057" name="Connector: Curved 1056">
              <a:extLst>
                <a:ext uri="{FF2B5EF4-FFF2-40B4-BE49-F238E27FC236}">
                  <a16:creationId xmlns:a16="http://schemas.microsoft.com/office/drawing/2014/main" id="{FFD4D9BB-ABB9-D389-9893-3F6654354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70044" y="3916565"/>
              <a:ext cx="591035" cy="290786"/>
            </a:xfrm>
            <a:prstGeom prst="curvedConnector3">
              <a:avLst>
                <a:gd name="adj1" fmla="val -30579"/>
              </a:avLst>
            </a:prstGeom>
            <a:ln w="3778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3" name="Arrow: Down 1042">
              <a:extLst>
                <a:ext uri="{FF2B5EF4-FFF2-40B4-BE49-F238E27FC236}">
                  <a16:creationId xmlns:a16="http://schemas.microsoft.com/office/drawing/2014/main" id="{154EAAEE-D578-6A33-0514-7551DC7727F1}"/>
                </a:ext>
              </a:extLst>
            </p:cNvPr>
            <p:cNvSpPr/>
            <p:nvPr/>
          </p:nvSpPr>
          <p:spPr>
            <a:xfrm rot="16200000">
              <a:off x="7622987" y="3769725"/>
              <a:ext cx="754743" cy="293756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5" name="Group 1104">
            <a:extLst>
              <a:ext uri="{FF2B5EF4-FFF2-40B4-BE49-F238E27FC236}">
                <a16:creationId xmlns:a16="http://schemas.microsoft.com/office/drawing/2014/main" id="{19A93084-FD30-6F5E-FC3A-7275C673775F}"/>
              </a:ext>
            </a:extLst>
          </p:cNvPr>
          <p:cNvGrpSpPr/>
          <p:nvPr/>
        </p:nvGrpSpPr>
        <p:grpSpPr>
          <a:xfrm>
            <a:off x="10399757" y="4442616"/>
            <a:ext cx="1574150" cy="1476256"/>
            <a:chOff x="10399757" y="4526696"/>
            <a:chExt cx="1574150" cy="1476256"/>
          </a:xfrm>
        </p:grpSpPr>
        <p:pic>
          <p:nvPicPr>
            <p:cNvPr id="63" name="Picture 62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27DB6534-514D-2BD4-71B6-12DA4C110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1275" y="4526696"/>
              <a:ext cx="1283382" cy="128338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53D10AA2-3ABA-30F9-C3F4-915BDB0A7DE7}"/>
                </a:ext>
              </a:extLst>
            </p:cNvPr>
            <p:cNvSpPr txBox="1"/>
            <p:nvPr/>
          </p:nvSpPr>
          <p:spPr>
            <a:xfrm>
              <a:off x="10627080" y="5479732"/>
              <a:ext cx="134682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2"/>
                  </a:solidFill>
                </a:rPr>
                <a:t>Persisted</a:t>
              </a:r>
            </a:p>
            <a:p>
              <a:pPr algn="ctr"/>
              <a:r>
                <a:rPr lang="en-US" sz="1400" dirty="0">
                  <a:solidFill>
                    <a:schemeClr val="tx2"/>
                  </a:solidFill>
                </a:rPr>
                <a:t>Storage</a:t>
              </a:r>
              <a:endParaRPr lang="lv-LV" sz="1400" dirty="0">
                <a:solidFill>
                  <a:schemeClr val="tx2"/>
                </a:solidFill>
              </a:endParaRPr>
            </a:p>
          </p:txBody>
        </p:sp>
        <p:sp>
          <p:nvSpPr>
            <p:cNvPr id="1048" name="Arrow: Down 1047">
              <a:extLst>
                <a:ext uri="{FF2B5EF4-FFF2-40B4-BE49-F238E27FC236}">
                  <a16:creationId xmlns:a16="http://schemas.microsoft.com/office/drawing/2014/main" id="{35122709-E602-2C7F-69C7-111AB0B77BD3}"/>
                </a:ext>
              </a:extLst>
            </p:cNvPr>
            <p:cNvSpPr/>
            <p:nvPr/>
          </p:nvSpPr>
          <p:spPr>
            <a:xfrm rot="16200000">
              <a:off x="10323436" y="5073276"/>
              <a:ext cx="754743" cy="293756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9" name="Arrow: Down 1048">
              <a:extLst>
                <a:ext uri="{FF2B5EF4-FFF2-40B4-BE49-F238E27FC236}">
                  <a16:creationId xmlns:a16="http://schemas.microsoft.com/office/drawing/2014/main" id="{1BBBE24B-AF4F-6FF7-E59E-B2C7D9BDE991}"/>
                </a:ext>
              </a:extLst>
            </p:cNvPr>
            <p:cNvSpPr/>
            <p:nvPr/>
          </p:nvSpPr>
          <p:spPr>
            <a:xfrm rot="5400000" flipH="1">
              <a:off x="10169263" y="5074541"/>
              <a:ext cx="754743" cy="293756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1" name="Arrow: Down 1050">
            <a:extLst>
              <a:ext uri="{FF2B5EF4-FFF2-40B4-BE49-F238E27FC236}">
                <a16:creationId xmlns:a16="http://schemas.microsoft.com/office/drawing/2014/main" id="{C51D05F1-E2FA-D9AD-0F1A-FA64B8BDF5A9}"/>
              </a:ext>
            </a:extLst>
          </p:cNvPr>
          <p:cNvSpPr/>
          <p:nvPr/>
        </p:nvSpPr>
        <p:spPr>
          <a:xfrm rot="10800000" flipH="1">
            <a:off x="8928420" y="3126815"/>
            <a:ext cx="754743" cy="293756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3" name="Rectangle 1062">
            <a:extLst>
              <a:ext uri="{FF2B5EF4-FFF2-40B4-BE49-F238E27FC236}">
                <a16:creationId xmlns:a16="http://schemas.microsoft.com/office/drawing/2014/main" id="{FE5EE780-037F-D778-3120-3F09BFD884D2}"/>
              </a:ext>
            </a:extLst>
          </p:cNvPr>
          <p:cNvSpPr/>
          <p:nvPr/>
        </p:nvSpPr>
        <p:spPr>
          <a:xfrm>
            <a:off x="1478894" y="3762327"/>
            <a:ext cx="1700075" cy="30056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BrowserWeb</a:t>
            </a:r>
          </a:p>
        </p:txBody>
      </p:sp>
      <p:sp>
        <p:nvSpPr>
          <p:cNvPr id="1064" name="Rectangle 1063">
            <a:extLst>
              <a:ext uri="{FF2B5EF4-FFF2-40B4-BE49-F238E27FC236}">
                <a16:creationId xmlns:a16="http://schemas.microsoft.com/office/drawing/2014/main" id="{8B661876-1F15-7C60-111A-153D9179F962}"/>
              </a:ext>
            </a:extLst>
          </p:cNvPr>
          <p:cNvSpPr/>
          <p:nvPr/>
        </p:nvSpPr>
        <p:spPr>
          <a:xfrm>
            <a:off x="1478893" y="4124621"/>
            <a:ext cx="1700075" cy="30056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UXP Browser</a:t>
            </a:r>
          </a:p>
        </p:txBody>
      </p:sp>
      <p:sp>
        <p:nvSpPr>
          <p:cNvPr id="1065" name="Rectangle 1064">
            <a:extLst>
              <a:ext uri="{FF2B5EF4-FFF2-40B4-BE49-F238E27FC236}">
                <a16:creationId xmlns:a16="http://schemas.microsoft.com/office/drawing/2014/main" id="{51606F0B-3562-F693-17D2-68CC219C29FD}"/>
              </a:ext>
            </a:extLst>
          </p:cNvPr>
          <p:cNvSpPr/>
          <p:nvPr/>
        </p:nvSpPr>
        <p:spPr>
          <a:xfrm>
            <a:off x="1479481" y="4483437"/>
            <a:ext cx="1700075" cy="30056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v-LV" dirty="0">
                <a:solidFill>
                  <a:schemeClr val="tx1"/>
                </a:solidFill>
              </a:rPr>
              <a:t>DSF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82" name="Rectangle 1081">
            <a:extLst>
              <a:ext uri="{FF2B5EF4-FFF2-40B4-BE49-F238E27FC236}">
                <a16:creationId xmlns:a16="http://schemas.microsoft.com/office/drawing/2014/main" id="{448A9FFA-F5D9-A1B3-890B-D6A154DFE263}"/>
              </a:ext>
            </a:extLst>
          </p:cNvPr>
          <p:cNvSpPr/>
          <p:nvPr/>
        </p:nvSpPr>
        <p:spPr>
          <a:xfrm>
            <a:off x="1479481" y="4844764"/>
            <a:ext cx="1700075" cy="30056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Workbench</a:t>
            </a:r>
          </a:p>
        </p:txBody>
      </p:sp>
      <p:sp>
        <p:nvSpPr>
          <p:cNvPr id="1083" name="Rectangle 1082">
            <a:extLst>
              <a:ext uri="{FF2B5EF4-FFF2-40B4-BE49-F238E27FC236}">
                <a16:creationId xmlns:a16="http://schemas.microsoft.com/office/drawing/2014/main" id="{63AFA0F0-FB29-9785-0807-8704C0B59D84}"/>
              </a:ext>
            </a:extLst>
          </p:cNvPr>
          <p:cNvSpPr/>
          <p:nvPr/>
        </p:nvSpPr>
        <p:spPr>
          <a:xfrm>
            <a:off x="1478893" y="5214011"/>
            <a:ext cx="1700075" cy="30056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v-LV" dirty="0">
                <a:solidFill>
                  <a:schemeClr val="tx1"/>
                </a:solidFill>
              </a:rPr>
              <a:t>IRIS18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84" name="TextBox 1083">
            <a:extLst>
              <a:ext uri="{FF2B5EF4-FFF2-40B4-BE49-F238E27FC236}">
                <a16:creationId xmlns:a16="http://schemas.microsoft.com/office/drawing/2014/main" id="{871A0A35-4ED8-AA17-59EB-A11C9D7800BD}"/>
              </a:ext>
            </a:extLst>
          </p:cNvPr>
          <p:cNvSpPr txBox="1"/>
          <p:nvPr/>
        </p:nvSpPr>
        <p:spPr>
          <a:xfrm>
            <a:off x="1380534" y="3244287"/>
            <a:ext cx="2968326" cy="503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r>
              <a:rPr lang="lv-LV" sz="1600" dirty="0">
                <a:solidFill>
                  <a:schemeClr val="bg1">
                    <a:lumMod val="50000"/>
                  </a:schemeClr>
                </a:solidFill>
              </a:rPr>
              <a:t>Temenos web</a:t>
            </a:r>
            <a:br>
              <a:rPr lang="lv-LV" sz="16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lv-LV" sz="1600" dirty="0">
                <a:solidFill>
                  <a:schemeClr val="bg1">
                    <a:lumMod val="50000"/>
                  </a:schemeClr>
                </a:solidFill>
              </a:rPr>
              <a:t>components: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C0C4F7-F90A-0E33-911C-A8E41CF7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11110"/>
            <a:ext cx="11146348" cy="307777"/>
          </a:xfrm>
        </p:spPr>
        <p:txBody>
          <a:bodyPr/>
          <a:lstStyle/>
          <a:p>
            <a:r>
              <a:rPr lang="en-US" dirty="0"/>
              <a:t>Deployment Model in our Lab</a:t>
            </a:r>
          </a:p>
        </p:txBody>
      </p:sp>
      <p:sp>
        <p:nvSpPr>
          <p:cNvPr id="1087" name="TextBox 1086">
            <a:extLst>
              <a:ext uri="{FF2B5EF4-FFF2-40B4-BE49-F238E27FC236}">
                <a16:creationId xmlns:a16="http://schemas.microsoft.com/office/drawing/2014/main" id="{45480690-80E8-CB3D-E325-0B7C26537702}"/>
              </a:ext>
            </a:extLst>
          </p:cNvPr>
          <p:cNvSpPr txBox="1"/>
          <p:nvPr/>
        </p:nvSpPr>
        <p:spPr>
          <a:xfrm>
            <a:off x="1368875" y="5702301"/>
            <a:ext cx="2554651" cy="29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r>
              <a:rPr lang="lv-LV" sz="1600" dirty="0">
                <a:solidFill>
                  <a:srgbClr val="CC6600"/>
                </a:solidFill>
              </a:rPr>
              <a:t>Frameworks &amp; Tools:</a:t>
            </a:r>
            <a:endParaRPr lang="en-US" sz="1600" dirty="0">
              <a:solidFill>
                <a:srgbClr val="CC6600"/>
              </a:solidFill>
            </a:endParaRPr>
          </a:p>
        </p:txBody>
      </p:sp>
      <p:grpSp>
        <p:nvGrpSpPr>
          <p:cNvPr id="1099" name="Group 1098">
            <a:extLst>
              <a:ext uri="{FF2B5EF4-FFF2-40B4-BE49-F238E27FC236}">
                <a16:creationId xmlns:a16="http://schemas.microsoft.com/office/drawing/2014/main" id="{33B0BDE0-329D-0785-A1F1-73919B6B0B74}"/>
              </a:ext>
            </a:extLst>
          </p:cNvPr>
          <p:cNvGrpSpPr/>
          <p:nvPr/>
        </p:nvGrpSpPr>
        <p:grpSpPr>
          <a:xfrm>
            <a:off x="5525" y="1843415"/>
            <a:ext cx="1561228" cy="959943"/>
            <a:chOff x="5525" y="1843415"/>
            <a:chExt cx="1561228" cy="959943"/>
          </a:xfrm>
        </p:grpSpPr>
        <p:pic>
          <p:nvPicPr>
            <p:cNvPr id="1088" name="Graphic 75">
              <a:extLst>
                <a:ext uri="{FF2B5EF4-FFF2-40B4-BE49-F238E27FC236}">
                  <a16:creationId xmlns:a16="http://schemas.microsoft.com/office/drawing/2014/main" id="{5F98BD07-BA9D-7F81-0F2A-586A21421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61458" y="1905100"/>
              <a:ext cx="640080" cy="640080"/>
            </a:xfrm>
            <a:prstGeom prst="rect">
              <a:avLst/>
            </a:prstGeom>
          </p:spPr>
        </p:pic>
        <p:sp>
          <p:nvSpPr>
            <p:cNvPr id="1089" name="Arrow: Down 1088">
              <a:extLst>
                <a:ext uri="{FF2B5EF4-FFF2-40B4-BE49-F238E27FC236}">
                  <a16:creationId xmlns:a16="http://schemas.microsoft.com/office/drawing/2014/main" id="{4E9A880F-097F-4D93-C350-B18B33E9F5A1}"/>
                </a:ext>
              </a:extLst>
            </p:cNvPr>
            <p:cNvSpPr/>
            <p:nvPr/>
          </p:nvSpPr>
          <p:spPr>
            <a:xfrm rot="16200000">
              <a:off x="1042503" y="2073909"/>
              <a:ext cx="754743" cy="293756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0" name="Arrow: Down 1089">
              <a:extLst>
                <a:ext uri="{FF2B5EF4-FFF2-40B4-BE49-F238E27FC236}">
                  <a16:creationId xmlns:a16="http://schemas.microsoft.com/office/drawing/2014/main" id="{BD14BA25-CDBF-E729-7D9B-9052F9C6C046}"/>
                </a:ext>
              </a:extLst>
            </p:cNvPr>
            <p:cNvSpPr/>
            <p:nvPr/>
          </p:nvSpPr>
          <p:spPr>
            <a:xfrm rot="5400000" flipH="1">
              <a:off x="869280" y="2075174"/>
              <a:ext cx="754743" cy="293756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1" name="TextBox 1090">
              <a:extLst>
                <a:ext uri="{FF2B5EF4-FFF2-40B4-BE49-F238E27FC236}">
                  <a16:creationId xmlns:a16="http://schemas.microsoft.com/office/drawing/2014/main" id="{CF330ED5-D756-7048-2300-F42C4FAD7A68}"/>
                </a:ext>
              </a:extLst>
            </p:cNvPr>
            <p:cNvSpPr txBox="1"/>
            <p:nvPr/>
          </p:nvSpPr>
          <p:spPr>
            <a:xfrm>
              <a:off x="5525" y="2495581"/>
              <a:ext cx="134682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lv-LV" sz="1400" dirty="0">
                  <a:solidFill>
                    <a:schemeClr val="tx2"/>
                  </a:solidFill>
                </a:rPr>
                <a:t>Consumers</a:t>
              </a:r>
            </a:p>
          </p:txBody>
        </p:sp>
      </p:grpSp>
      <p:grpSp>
        <p:nvGrpSpPr>
          <p:cNvPr id="1103" name="Group 1102">
            <a:extLst>
              <a:ext uri="{FF2B5EF4-FFF2-40B4-BE49-F238E27FC236}">
                <a16:creationId xmlns:a16="http://schemas.microsoft.com/office/drawing/2014/main" id="{B8116B9E-EF71-EBB3-10A2-594356A2CCBD}"/>
              </a:ext>
            </a:extLst>
          </p:cNvPr>
          <p:cNvGrpSpPr/>
          <p:nvPr/>
        </p:nvGrpSpPr>
        <p:grpSpPr>
          <a:xfrm>
            <a:off x="8191512" y="3341217"/>
            <a:ext cx="2612520" cy="954196"/>
            <a:chOff x="8191512" y="3425297"/>
            <a:chExt cx="2612520" cy="954196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107D866-E71C-3952-6D1E-4A785B1E1747}"/>
                </a:ext>
              </a:extLst>
            </p:cNvPr>
            <p:cNvSpPr/>
            <p:nvPr/>
          </p:nvSpPr>
          <p:spPr>
            <a:xfrm>
              <a:off x="8191512" y="3504643"/>
              <a:ext cx="2140031" cy="87485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6" name="Picture 12" descr="DevSecOps: Insecure Docker Registry">
              <a:extLst>
                <a:ext uri="{FF2B5EF4-FFF2-40B4-BE49-F238E27FC236}">
                  <a16:creationId xmlns:a16="http://schemas.microsoft.com/office/drawing/2014/main" id="{4E710769-9A9F-05F8-767A-8710F50C75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9929" y="3592592"/>
              <a:ext cx="377057" cy="377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72" name="TextBox 1071">
              <a:extLst>
                <a:ext uri="{FF2B5EF4-FFF2-40B4-BE49-F238E27FC236}">
                  <a16:creationId xmlns:a16="http://schemas.microsoft.com/office/drawing/2014/main" id="{635C377C-F868-96D8-A0C2-AD01C70B70ED}"/>
                </a:ext>
              </a:extLst>
            </p:cNvPr>
            <p:cNvSpPr txBox="1"/>
            <p:nvPr/>
          </p:nvSpPr>
          <p:spPr>
            <a:xfrm>
              <a:off x="8851888" y="3716743"/>
              <a:ext cx="1952144" cy="6282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</a:rPr>
                <a:t>Transact</a:t>
              </a:r>
              <a:endParaRPr lang="lv-LV" sz="1200" dirty="0">
                <a:solidFill>
                  <a:schemeClr val="tx2"/>
                </a:solidFill>
              </a:endParaRP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</a:rPr>
                <a:t>Micro Services</a:t>
              </a:r>
              <a:r>
                <a:rPr lang="lv-LV" sz="1200" dirty="0">
                  <a:solidFill>
                    <a:schemeClr val="tx2"/>
                  </a:solidFill>
                </a:rPr>
                <a:t> </a:t>
              </a:r>
              <a:endParaRPr lang="en-US" sz="1200" dirty="0">
                <a:solidFill>
                  <a:schemeClr val="tx2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lv-LV" sz="1200" dirty="0">
                  <a:solidFill>
                    <a:schemeClr val="tx2"/>
                  </a:solidFill>
                </a:rPr>
                <a:t>Active MQ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CB522E0A-B28C-CCCF-901E-2E3332E8F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77" b="92308" l="7813" r="92188">
                          <a14:foregroundMark x1="48438" y1="46154" x2="48438" y2="46154"/>
                          <a14:foregroundMark x1="57813" y1="75385" x2="57813" y2="75385"/>
                          <a14:foregroundMark x1="48438" y1="66154" x2="48438" y2="66154"/>
                          <a14:foregroundMark x1="65625" y1="63077" x2="65625" y2="63077"/>
                          <a14:foregroundMark x1="65625" y1="63077" x2="32813" y2="30769"/>
                          <a14:foregroundMark x1="64063" y1="29231" x2="64063" y2="46154"/>
                          <a14:foregroundMark x1="84375" y1="15385" x2="84375" y2="7692"/>
                          <a14:foregroundMark x1="92188" y1="21538" x2="92188" y2="21538"/>
                          <a14:foregroundMark x1="60938" y1="6154" x2="60938" y2="6154"/>
                          <a14:foregroundMark x1="46875" y1="4615" x2="46875" y2="4615"/>
                          <a14:foregroundMark x1="34375" y1="9231" x2="34375" y2="9231"/>
                          <a14:foregroundMark x1="21875" y1="6154" x2="21875" y2="6154"/>
                          <a14:foregroundMark x1="10938" y1="6154" x2="10938" y2="6154"/>
                          <a14:foregroundMark x1="7813" y1="15385" x2="7813" y2="15385"/>
                          <a14:foregroundMark x1="10938" y1="36923" x2="10938" y2="36923"/>
                          <a14:foregroundMark x1="10938" y1="58462" x2="10938" y2="58462"/>
                          <a14:foregroundMark x1="12500" y1="70769" x2="12500" y2="70769"/>
                          <a14:foregroundMark x1="68750" y1="90769" x2="68750" y2="90769"/>
                          <a14:foregroundMark x1="89063" y1="84615" x2="90625" y2="84615"/>
                          <a14:foregroundMark x1="84375" y1="92308" x2="84375" y2="92308"/>
                          <a14:foregroundMark x1="39063" y1="67692" x2="37500" y2="60000"/>
                          <a14:foregroundMark x1="48438" y1="10769" x2="48438" y2="10769"/>
                          <a14:backgroundMark x1="48438" y1="3077" x2="48438" y2="3077"/>
                          <a14:backgroundMark x1="67188" y1="6154" x2="67188" y2="6154"/>
                          <a14:backgroundMark x1="62500" y1="4615" x2="62500" y2="46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92507" y="3715696"/>
              <a:ext cx="172618" cy="175314"/>
            </a:xfrm>
            <a:prstGeom prst="rect">
              <a:avLst/>
            </a:prstGeom>
          </p:spPr>
        </p:pic>
        <p:pic>
          <p:nvPicPr>
            <p:cNvPr id="1073" name="Picture 1072">
              <a:extLst>
                <a:ext uri="{FF2B5EF4-FFF2-40B4-BE49-F238E27FC236}">
                  <a16:creationId xmlns:a16="http://schemas.microsoft.com/office/drawing/2014/main" id="{0AC8E06D-93EC-5F92-B662-6D699FE15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77" b="92308" l="7813" r="92188">
                          <a14:foregroundMark x1="48438" y1="46154" x2="48438" y2="46154"/>
                          <a14:foregroundMark x1="57813" y1="75385" x2="57813" y2="75385"/>
                          <a14:foregroundMark x1="48438" y1="66154" x2="48438" y2="66154"/>
                          <a14:foregroundMark x1="65625" y1="63077" x2="65625" y2="63077"/>
                          <a14:foregroundMark x1="65625" y1="63077" x2="32813" y2="30769"/>
                          <a14:foregroundMark x1="64063" y1="29231" x2="64063" y2="46154"/>
                          <a14:foregroundMark x1="84375" y1="15385" x2="84375" y2="7692"/>
                          <a14:foregroundMark x1="92188" y1="21538" x2="92188" y2="21538"/>
                          <a14:foregroundMark x1="60938" y1="6154" x2="60938" y2="6154"/>
                          <a14:foregroundMark x1="46875" y1="4615" x2="46875" y2="4615"/>
                          <a14:foregroundMark x1="34375" y1="9231" x2="34375" y2="9231"/>
                          <a14:foregroundMark x1="21875" y1="6154" x2="21875" y2="6154"/>
                          <a14:foregroundMark x1="10938" y1="6154" x2="10938" y2="6154"/>
                          <a14:foregroundMark x1="7813" y1="15385" x2="7813" y2="15385"/>
                          <a14:foregroundMark x1="10938" y1="36923" x2="10938" y2="36923"/>
                          <a14:foregroundMark x1="10938" y1="58462" x2="10938" y2="58462"/>
                          <a14:foregroundMark x1="12500" y1="70769" x2="12500" y2="70769"/>
                          <a14:foregroundMark x1="68750" y1="90769" x2="68750" y2="90769"/>
                          <a14:foregroundMark x1="89063" y1="84615" x2="90625" y2="84615"/>
                          <a14:foregroundMark x1="84375" y1="92308" x2="84375" y2="92308"/>
                          <a14:foregroundMark x1="39063" y1="67692" x2="37500" y2="60000"/>
                          <a14:foregroundMark x1="48438" y1="10769" x2="48438" y2="10769"/>
                          <a14:backgroundMark x1="48438" y1="3077" x2="48438" y2="3077"/>
                          <a14:backgroundMark x1="67188" y1="6154" x2="67188" y2="6154"/>
                          <a14:backgroundMark x1="62500" y1="4615" x2="62500" y2="46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92507" y="3906196"/>
              <a:ext cx="172618" cy="175314"/>
            </a:xfrm>
            <a:prstGeom prst="rect">
              <a:avLst/>
            </a:prstGeom>
          </p:spPr>
        </p:pic>
        <p:pic>
          <p:nvPicPr>
            <p:cNvPr id="1074" name="Picture 1073">
              <a:extLst>
                <a:ext uri="{FF2B5EF4-FFF2-40B4-BE49-F238E27FC236}">
                  <a16:creationId xmlns:a16="http://schemas.microsoft.com/office/drawing/2014/main" id="{E5D20562-490F-FA18-15CE-EEDC1CB16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77" b="92308" l="7813" r="92188">
                          <a14:foregroundMark x1="48438" y1="46154" x2="48438" y2="46154"/>
                          <a14:foregroundMark x1="57813" y1="75385" x2="57813" y2="75385"/>
                          <a14:foregroundMark x1="48438" y1="66154" x2="48438" y2="66154"/>
                          <a14:foregroundMark x1="65625" y1="63077" x2="65625" y2="63077"/>
                          <a14:foregroundMark x1="65625" y1="63077" x2="32813" y2="30769"/>
                          <a14:foregroundMark x1="64063" y1="29231" x2="64063" y2="46154"/>
                          <a14:foregroundMark x1="84375" y1="15385" x2="84375" y2="7692"/>
                          <a14:foregroundMark x1="92188" y1="21538" x2="92188" y2="21538"/>
                          <a14:foregroundMark x1="60938" y1="6154" x2="60938" y2="6154"/>
                          <a14:foregroundMark x1="46875" y1="4615" x2="46875" y2="4615"/>
                          <a14:foregroundMark x1="34375" y1="9231" x2="34375" y2="9231"/>
                          <a14:foregroundMark x1="21875" y1="6154" x2="21875" y2="6154"/>
                          <a14:foregroundMark x1="10938" y1="6154" x2="10938" y2="6154"/>
                          <a14:foregroundMark x1="7813" y1="15385" x2="7813" y2="15385"/>
                          <a14:foregroundMark x1="10938" y1="36923" x2="10938" y2="36923"/>
                          <a14:foregroundMark x1="10938" y1="58462" x2="10938" y2="58462"/>
                          <a14:foregroundMark x1="12500" y1="70769" x2="12500" y2="70769"/>
                          <a14:foregroundMark x1="68750" y1="90769" x2="68750" y2="90769"/>
                          <a14:foregroundMark x1="89063" y1="84615" x2="90625" y2="84615"/>
                          <a14:foregroundMark x1="84375" y1="92308" x2="84375" y2="92308"/>
                          <a14:foregroundMark x1="39063" y1="67692" x2="37500" y2="60000"/>
                          <a14:foregroundMark x1="48438" y1="10769" x2="48438" y2="10769"/>
                          <a14:backgroundMark x1="48438" y1="3077" x2="48438" y2="3077"/>
                          <a14:backgroundMark x1="67188" y1="6154" x2="67188" y2="6154"/>
                          <a14:backgroundMark x1="62500" y1="4615" x2="62500" y2="46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92507" y="4096696"/>
              <a:ext cx="172618" cy="175314"/>
            </a:xfrm>
            <a:prstGeom prst="rect">
              <a:avLst/>
            </a:prstGeom>
          </p:spPr>
        </p:pic>
        <p:sp>
          <p:nvSpPr>
            <p:cNvPr id="1093" name="TextBox 1092">
              <a:extLst>
                <a:ext uri="{FF2B5EF4-FFF2-40B4-BE49-F238E27FC236}">
                  <a16:creationId xmlns:a16="http://schemas.microsoft.com/office/drawing/2014/main" id="{C25CE39E-FFFC-117D-E6D1-90DB43289D7E}"/>
                </a:ext>
              </a:extLst>
            </p:cNvPr>
            <p:cNvSpPr txBox="1"/>
            <p:nvPr/>
          </p:nvSpPr>
          <p:spPr>
            <a:xfrm>
              <a:off x="9229711" y="3425297"/>
              <a:ext cx="1172103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>
              <a:spAutoFit/>
              <a:sp3d extrusionH="57150">
                <a:bevelT w="82550" h="38100" prst="coolSlant"/>
              </a:sp3d>
            </a:bodyPr>
            <a:lstStyle/>
            <a:p>
              <a:r>
                <a:rPr lang="en-US" sz="1800" dirty="0">
                  <a:solidFill>
                    <a:schemeClr val="accent6">
                      <a:lumMod val="75000"/>
                    </a:schemeClr>
                  </a:solidFill>
                </a:rPr>
                <a:t>Registry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1110" name="Group 1109">
            <a:extLst>
              <a:ext uri="{FF2B5EF4-FFF2-40B4-BE49-F238E27FC236}">
                <a16:creationId xmlns:a16="http://schemas.microsoft.com/office/drawing/2014/main" id="{977677CE-A6FD-8D39-4FDB-AB55C16C85EF}"/>
              </a:ext>
            </a:extLst>
          </p:cNvPr>
          <p:cNvGrpSpPr/>
          <p:nvPr/>
        </p:nvGrpSpPr>
        <p:grpSpPr>
          <a:xfrm>
            <a:off x="4798449" y="3804581"/>
            <a:ext cx="2623983" cy="1298667"/>
            <a:chOff x="4798449" y="3888661"/>
            <a:chExt cx="2623983" cy="1298667"/>
          </a:xfrm>
        </p:grpSpPr>
        <p:grpSp>
          <p:nvGrpSpPr>
            <p:cNvPr id="1100" name="Group 1099">
              <a:extLst>
                <a:ext uri="{FF2B5EF4-FFF2-40B4-BE49-F238E27FC236}">
                  <a16:creationId xmlns:a16="http://schemas.microsoft.com/office/drawing/2014/main" id="{84DA904E-77BD-6FE9-9DCD-F0419D3B4766}"/>
                </a:ext>
              </a:extLst>
            </p:cNvPr>
            <p:cNvGrpSpPr/>
            <p:nvPr/>
          </p:nvGrpSpPr>
          <p:grpSpPr>
            <a:xfrm>
              <a:off x="4798449" y="3957685"/>
              <a:ext cx="2478170" cy="1229643"/>
              <a:chOff x="4798449" y="3957685"/>
              <a:chExt cx="2478170" cy="1229643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AD577042-C9C8-0F25-D38D-0652081EFAF3}"/>
                  </a:ext>
                </a:extLst>
              </p:cNvPr>
              <p:cNvSpPr/>
              <p:nvPr/>
            </p:nvSpPr>
            <p:spPr>
              <a:xfrm>
                <a:off x="4798449" y="3957685"/>
                <a:ext cx="2478170" cy="1229643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30" name="Picture 6" descr="File, type, docker Icon in vscode">
                <a:extLst>
                  <a:ext uri="{FF2B5EF4-FFF2-40B4-BE49-F238E27FC236}">
                    <a16:creationId xmlns:a16="http://schemas.microsoft.com/office/drawing/2014/main" id="{BF6C2BB3-9E64-26E8-E803-0E5547ABBD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98449" y="3997093"/>
                <a:ext cx="462177" cy="4621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D2C38BB-75E0-ACB1-0607-D595EBA4DC7C}"/>
                  </a:ext>
                </a:extLst>
              </p:cNvPr>
              <p:cNvSpPr txBox="1"/>
              <p:nvPr/>
            </p:nvSpPr>
            <p:spPr>
              <a:xfrm>
                <a:off x="5324475" y="4192047"/>
                <a:ext cx="1952144" cy="9041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171450" indent="-171450" algn="l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2"/>
                    </a:solidFill>
                  </a:rPr>
                  <a:t>Transact </a:t>
                </a:r>
                <a:r>
                  <a:rPr lang="lv-LV" sz="1200" dirty="0">
                    <a:solidFill>
                      <a:schemeClr val="tx2"/>
                    </a:solidFill>
                  </a:rPr>
                  <a:t>pre-image kit</a:t>
                </a:r>
                <a:r>
                  <a:rPr lang="en-US" sz="1200" dirty="0">
                    <a:solidFill>
                      <a:schemeClr val="tx2"/>
                    </a:solidFill>
                  </a:rPr>
                  <a:t>s</a:t>
                </a:r>
              </a:p>
              <a:p>
                <a:pPr marL="171450" indent="-171450" algn="l">
                  <a:buFont typeface="Arial" panose="020B0604020202020204" pitchFamily="34" charset="0"/>
                  <a:buChar char="•"/>
                </a:pPr>
                <a:r>
                  <a:rPr lang="lv-LV" sz="1200" dirty="0">
                    <a:solidFill>
                      <a:schemeClr val="tx2"/>
                    </a:solidFill>
                  </a:rPr>
                  <a:t>Temenos </a:t>
                </a:r>
                <a:r>
                  <a:rPr lang="en-US" sz="1200" dirty="0">
                    <a:solidFill>
                      <a:schemeClr val="tx2"/>
                    </a:solidFill>
                  </a:rPr>
                  <a:t>Micro Services</a:t>
                </a:r>
                <a:r>
                  <a:rPr lang="lv-LV" sz="1200" dirty="0">
                    <a:solidFill>
                      <a:schemeClr val="tx2"/>
                    </a:solidFill>
                  </a:rPr>
                  <a:t> </a:t>
                </a:r>
                <a:endParaRPr lang="en-US" sz="1200" dirty="0">
                  <a:solidFill>
                    <a:schemeClr val="tx2"/>
                  </a:solidFill>
                </a:endParaRPr>
              </a:p>
              <a:p>
                <a:pPr marL="171450" indent="-171450" algn="l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2"/>
                    </a:solidFill>
                  </a:rPr>
                  <a:t>Database</a:t>
                </a:r>
                <a:endParaRPr lang="lv-LV" sz="1200" dirty="0">
                  <a:solidFill>
                    <a:schemeClr val="tx2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2"/>
                    </a:solidFill>
                  </a:rPr>
                  <a:t>JPBM Rules Engine</a:t>
                </a:r>
                <a:endParaRPr lang="lv-LV" sz="1200" dirty="0">
                  <a:solidFill>
                    <a:schemeClr val="tx2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lv-LV" sz="1200" dirty="0">
                    <a:solidFill>
                      <a:schemeClr val="tx2"/>
                    </a:solidFill>
                  </a:rPr>
                  <a:t>Active MQ</a:t>
                </a:r>
                <a:endParaRPr lang="en-US" sz="1200" dirty="0">
                  <a:solidFill>
                    <a:schemeClr val="tx2"/>
                  </a:solidFill>
                </a:endParaRPr>
              </a:p>
            </p:txBody>
          </p:sp>
          <p:pic>
            <p:nvPicPr>
              <p:cNvPr id="1067" name="Picture 1066">
                <a:extLst>
                  <a:ext uri="{FF2B5EF4-FFF2-40B4-BE49-F238E27FC236}">
                    <a16:creationId xmlns:a16="http://schemas.microsoft.com/office/drawing/2014/main" id="{2CFD33D7-7897-EC87-7B7E-3A5FAB4BE7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3077" b="92308" l="7813" r="92188">
                            <a14:foregroundMark x1="48438" y1="46154" x2="48438" y2="46154"/>
                            <a14:foregroundMark x1="57813" y1="75385" x2="57813" y2="75385"/>
                            <a14:foregroundMark x1="48438" y1="66154" x2="48438" y2="66154"/>
                            <a14:foregroundMark x1="65625" y1="63077" x2="65625" y2="63077"/>
                            <a14:foregroundMark x1="65625" y1="63077" x2="32813" y2="30769"/>
                            <a14:foregroundMark x1="64063" y1="29231" x2="64063" y2="46154"/>
                            <a14:foregroundMark x1="84375" y1="15385" x2="84375" y2="7692"/>
                            <a14:foregroundMark x1="92188" y1="21538" x2="92188" y2="21538"/>
                            <a14:foregroundMark x1="60938" y1="6154" x2="60938" y2="6154"/>
                            <a14:foregroundMark x1="46875" y1="4615" x2="46875" y2="4615"/>
                            <a14:foregroundMark x1="34375" y1="9231" x2="34375" y2="9231"/>
                            <a14:foregroundMark x1="21875" y1="6154" x2="21875" y2="6154"/>
                            <a14:foregroundMark x1="10938" y1="6154" x2="10938" y2="6154"/>
                            <a14:foregroundMark x1="7813" y1="15385" x2="7813" y2="15385"/>
                            <a14:foregroundMark x1="10938" y1="36923" x2="10938" y2="36923"/>
                            <a14:foregroundMark x1="10938" y1="58462" x2="10938" y2="58462"/>
                            <a14:foregroundMark x1="12500" y1="70769" x2="12500" y2="70769"/>
                            <a14:foregroundMark x1="68750" y1="90769" x2="68750" y2="90769"/>
                            <a14:foregroundMark x1="89063" y1="84615" x2="90625" y2="84615"/>
                            <a14:foregroundMark x1="84375" y1="92308" x2="84375" y2="92308"/>
                            <a14:foregroundMark x1="39063" y1="67692" x2="37500" y2="60000"/>
                            <a14:foregroundMark x1="48438" y1="10769" x2="48438" y2="10769"/>
                            <a14:backgroundMark x1="48438" y1="3077" x2="48438" y2="3077"/>
                            <a14:backgroundMark x1="67188" y1="6154" x2="67188" y2="6154"/>
                            <a14:backgroundMark x1="62500" y1="4615" x2="62500" y2="461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271180" y="4196995"/>
                <a:ext cx="172618" cy="175314"/>
              </a:xfrm>
              <a:prstGeom prst="rect">
                <a:avLst/>
              </a:prstGeom>
            </p:spPr>
          </p:pic>
          <p:pic>
            <p:nvPicPr>
              <p:cNvPr id="1068" name="Picture 1067">
                <a:extLst>
                  <a:ext uri="{FF2B5EF4-FFF2-40B4-BE49-F238E27FC236}">
                    <a16:creationId xmlns:a16="http://schemas.microsoft.com/office/drawing/2014/main" id="{510D9C2D-B962-90A5-5C0F-C70CBEABA1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3077" b="92308" l="7813" r="92188">
                            <a14:foregroundMark x1="48438" y1="46154" x2="48438" y2="46154"/>
                            <a14:foregroundMark x1="57813" y1="75385" x2="57813" y2="75385"/>
                            <a14:foregroundMark x1="48438" y1="66154" x2="48438" y2="66154"/>
                            <a14:foregroundMark x1="65625" y1="63077" x2="65625" y2="63077"/>
                            <a14:foregroundMark x1="65625" y1="63077" x2="32813" y2="30769"/>
                            <a14:foregroundMark x1="64063" y1="29231" x2="64063" y2="46154"/>
                            <a14:foregroundMark x1="84375" y1="15385" x2="84375" y2="7692"/>
                            <a14:foregroundMark x1="92188" y1="21538" x2="92188" y2="21538"/>
                            <a14:foregroundMark x1="60938" y1="6154" x2="60938" y2="6154"/>
                            <a14:foregroundMark x1="46875" y1="4615" x2="46875" y2="4615"/>
                            <a14:foregroundMark x1="34375" y1="9231" x2="34375" y2="9231"/>
                            <a14:foregroundMark x1="21875" y1="6154" x2="21875" y2="6154"/>
                            <a14:foregroundMark x1="10938" y1="6154" x2="10938" y2="6154"/>
                            <a14:foregroundMark x1="7813" y1="15385" x2="7813" y2="15385"/>
                            <a14:foregroundMark x1="10938" y1="36923" x2="10938" y2="36923"/>
                            <a14:foregroundMark x1="10938" y1="58462" x2="10938" y2="58462"/>
                            <a14:foregroundMark x1="12500" y1="70769" x2="12500" y2="70769"/>
                            <a14:foregroundMark x1="68750" y1="90769" x2="68750" y2="90769"/>
                            <a14:foregroundMark x1="89063" y1="84615" x2="90625" y2="84615"/>
                            <a14:foregroundMark x1="84375" y1="92308" x2="84375" y2="92308"/>
                            <a14:foregroundMark x1="39063" y1="67692" x2="37500" y2="60000"/>
                            <a14:foregroundMark x1="48438" y1="10769" x2="48438" y2="10769"/>
                            <a14:backgroundMark x1="48438" y1="3077" x2="48438" y2="3077"/>
                            <a14:backgroundMark x1="67188" y1="6154" x2="67188" y2="6154"/>
                            <a14:backgroundMark x1="62500" y1="4615" x2="62500" y2="461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271180" y="4377970"/>
                <a:ext cx="172618" cy="175314"/>
              </a:xfrm>
              <a:prstGeom prst="rect">
                <a:avLst/>
              </a:prstGeom>
            </p:spPr>
          </p:pic>
          <p:pic>
            <p:nvPicPr>
              <p:cNvPr id="1069" name="Picture 1068">
                <a:extLst>
                  <a:ext uri="{FF2B5EF4-FFF2-40B4-BE49-F238E27FC236}">
                    <a16:creationId xmlns:a16="http://schemas.microsoft.com/office/drawing/2014/main" id="{B79EE67E-10FA-9E9B-A805-CF79B07CCA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3077" b="92308" l="7813" r="92188">
                            <a14:foregroundMark x1="48438" y1="46154" x2="48438" y2="46154"/>
                            <a14:foregroundMark x1="57813" y1="75385" x2="57813" y2="75385"/>
                            <a14:foregroundMark x1="48438" y1="66154" x2="48438" y2="66154"/>
                            <a14:foregroundMark x1="65625" y1="63077" x2="65625" y2="63077"/>
                            <a14:foregroundMark x1="65625" y1="63077" x2="32813" y2="30769"/>
                            <a14:foregroundMark x1="64063" y1="29231" x2="64063" y2="46154"/>
                            <a14:foregroundMark x1="84375" y1="15385" x2="84375" y2="7692"/>
                            <a14:foregroundMark x1="92188" y1="21538" x2="92188" y2="21538"/>
                            <a14:foregroundMark x1="60938" y1="6154" x2="60938" y2="6154"/>
                            <a14:foregroundMark x1="46875" y1="4615" x2="46875" y2="4615"/>
                            <a14:foregroundMark x1="34375" y1="9231" x2="34375" y2="9231"/>
                            <a14:foregroundMark x1="21875" y1="6154" x2="21875" y2="6154"/>
                            <a14:foregroundMark x1="10938" y1="6154" x2="10938" y2="6154"/>
                            <a14:foregroundMark x1="7813" y1="15385" x2="7813" y2="15385"/>
                            <a14:foregroundMark x1="10938" y1="36923" x2="10938" y2="36923"/>
                            <a14:foregroundMark x1="10938" y1="58462" x2="10938" y2="58462"/>
                            <a14:foregroundMark x1="12500" y1="70769" x2="12500" y2="70769"/>
                            <a14:foregroundMark x1="68750" y1="90769" x2="68750" y2="90769"/>
                            <a14:foregroundMark x1="89063" y1="84615" x2="90625" y2="84615"/>
                            <a14:foregroundMark x1="84375" y1="92308" x2="84375" y2="92308"/>
                            <a14:foregroundMark x1="39063" y1="67692" x2="37500" y2="60000"/>
                            <a14:foregroundMark x1="48438" y1="10769" x2="48438" y2="10769"/>
                            <a14:backgroundMark x1="48438" y1="3077" x2="48438" y2="3077"/>
                            <a14:backgroundMark x1="67188" y1="6154" x2="67188" y2="6154"/>
                            <a14:backgroundMark x1="62500" y1="4615" x2="62500" y2="461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271180" y="4558945"/>
                <a:ext cx="172618" cy="175314"/>
              </a:xfrm>
              <a:prstGeom prst="rect">
                <a:avLst/>
              </a:prstGeom>
            </p:spPr>
          </p:pic>
          <p:pic>
            <p:nvPicPr>
              <p:cNvPr id="1070" name="Picture 1069">
                <a:extLst>
                  <a:ext uri="{FF2B5EF4-FFF2-40B4-BE49-F238E27FC236}">
                    <a16:creationId xmlns:a16="http://schemas.microsoft.com/office/drawing/2014/main" id="{B85DA2CF-7BD5-4CE2-9FF4-0BA0170114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3077" b="92308" l="7813" r="92188">
                            <a14:foregroundMark x1="48438" y1="46154" x2="48438" y2="46154"/>
                            <a14:foregroundMark x1="57813" y1="75385" x2="57813" y2="75385"/>
                            <a14:foregroundMark x1="48438" y1="66154" x2="48438" y2="66154"/>
                            <a14:foregroundMark x1="65625" y1="63077" x2="65625" y2="63077"/>
                            <a14:foregroundMark x1="65625" y1="63077" x2="32813" y2="30769"/>
                            <a14:foregroundMark x1="64063" y1="29231" x2="64063" y2="46154"/>
                            <a14:foregroundMark x1="84375" y1="15385" x2="84375" y2="7692"/>
                            <a14:foregroundMark x1="92188" y1="21538" x2="92188" y2="21538"/>
                            <a14:foregroundMark x1="60938" y1="6154" x2="60938" y2="6154"/>
                            <a14:foregroundMark x1="46875" y1="4615" x2="46875" y2="4615"/>
                            <a14:foregroundMark x1="34375" y1="9231" x2="34375" y2="9231"/>
                            <a14:foregroundMark x1="21875" y1="6154" x2="21875" y2="6154"/>
                            <a14:foregroundMark x1="10938" y1="6154" x2="10938" y2="6154"/>
                            <a14:foregroundMark x1="7813" y1="15385" x2="7813" y2="15385"/>
                            <a14:foregroundMark x1="10938" y1="36923" x2="10938" y2="36923"/>
                            <a14:foregroundMark x1="10938" y1="58462" x2="10938" y2="58462"/>
                            <a14:foregroundMark x1="12500" y1="70769" x2="12500" y2="70769"/>
                            <a14:foregroundMark x1="68750" y1="90769" x2="68750" y2="90769"/>
                            <a14:foregroundMark x1="89063" y1="84615" x2="90625" y2="84615"/>
                            <a14:foregroundMark x1="84375" y1="92308" x2="84375" y2="92308"/>
                            <a14:foregroundMark x1="39063" y1="67692" x2="37500" y2="60000"/>
                            <a14:foregroundMark x1="48438" y1="10769" x2="48438" y2="10769"/>
                            <a14:backgroundMark x1="48438" y1="3077" x2="48438" y2="3077"/>
                            <a14:backgroundMark x1="67188" y1="6154" x2="67188" y2="6154"/>
                            <a14:backgroundMark x1="62500" y1="4615" x2="62500" y2="461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271180" y="4739920"/>
                <a:ext cx="172618" cy="175314"/>
              </a:xfrm>
              <a:prstGeom prst="rect">
                <a:avLst/>
              </a:prstGeom>
            </p:spPr>
          </p:pic>
          <p:pic>
            <p:nvPicPr>
              <p:cNvPr id="1071" name="Picture 1070">
                <a:extLst>
                  <a:ext uri="{FF2B5EF4-FFF2-40B4-BE49-F238E27FC236}">
                    <a16:creationId xmlns:a16="http://schemas.microsoft.com/office/drawing/2014/main" id="{49367CA8-AE6B-2E59-A63D-6B3C64C9DE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3077" b="92308" l="7813" r="92188">
                            <a14:foregroundMark x1="48438" y1="46154" x2="48438" y2="46154"/>
                            <a14:foregroundMark x1="57813" y1="75385" x2="57813" y2="75385"/>
                            <a14:foregroundMark x1="48438" y1="66154" x2="48438" y2="66154"/>
                            <a14:foregroundMark x1="65625" y1="63077" x2="65625" y2="63077"/>
                            <a14:foregroundMark x1="65625" y1="63077" x2="32813" y2="30769"/>
                            <a14:foregroundMark x1="64063" y1="29231" x2="64063" y2="46154"/>
                            <a14:foregroundMark x1="84375" y1="15385" x2="84375" y2="7692"/>
                            <a14:foregroundMark x1="92188" y1="21538" x2="92188" y2="21538"/>
                            <a14:foregroundMark x1="60938" y1="6154" x2="60938" y2="6154"/>
                            <a14:foregroundMark x1="46875" y1="4615" x2="46875" y2="4615"/>
                            <a14:foregroundMark x1="34375" y1="9231" x2="34375" y2="9231"/>
                            <a14:foregroundMark x1="21875" y1="6154" x2="21875" y2="6154"/>
                            <a14:foregroundMark x1="10938" y1="6154" x2="10938" y2="6154"/>
                            <a14:foregroundMark x1="7813" y1="15385" x2="7813" y2="15385"/>
                            <a14:foregroundMark x1="10938" y1="36923" x2="10938" y2="36923"/>
                            <a14:foregroundMark x1="10938" y1="58462" x2="10938" y2="58462"/>
                            <a14:foregroundMark x1="12500" y1="70769" x2="12500" y2="70769"/>
                            <a14:foregroundMark x1="68750" y1="90769" x2="68750" y2="90769"/>
                            <a14:foregroundMark x1="89063" y1="84615" x2="90625" y2="84615"/>
                            <a14:foregroundMark x1="84375" y1="92308" x2="84375" y2="92308"/>
                            <a14:foregroundMark x1="39063" y1="67692" x2="37500" y2="60000"/>
                            <a14:foregroundMark x1="48438" y1="10769" x2="48438" y2="10769"/>
                            <a14:backgroundMark x1="48438" y1="3077" x2="48438" y2="3077"/>
                            <a14:backgroundMark x1="67188" y1="6154" x2="67188" y2="6154"/>
                            <a14:backgroundMark x1="62500" y1="4615" x2="62500" y2="461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271180" y="4920895"/>
                <a:ext cx="172618" cy="175314"/>
              </a:xfrm>
              <a:prstGeom prst="rect">
                <a:avLst/>
              </a:prstGeom>
            </p:spPr>
          </p:pic>
        </p:grpSp>
        <p:sp>
          <p:nvSpPr>
            <p:cNvPr id="1094" name="TextBox 1093">
              <a:extLst>
                <a:ext uri="{FF2B5EF4-FFF2-40B4-BE49-F238E27FC236}">
                  <a16:creationId xmlns:a16="http://schemas.microsoft.com/office/drawing/2014/main" id="{755712F7-DB2A-DDEC-0700-F2F98626E0A3}"/>
                </a:ext>
              </a:extLst>
            </p:cNvPr>
            <p:cNvSpPr txBox="1"/>
            <p:nvPr/>
          </p:nvSpPr>
          <p:spPr>
            <a:xfrm>
              <a:off x="6250329" y="3888661"/>
              <a:ext cx="1172103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>
              <a:spAutoFit/>
              <a:sp3d extrusionH="57150">
                <a:bevelT w="82550" h="38100" prst="coolSlant"/>
              </a:sp3d>
            </a:bodyPr>
            <a:lstStyle/>
            <a:p>
              <a:r>
                <a:rPr lang="lv-LV" sz="1800" dirty="0">
                  <a:solidFill>
                    <a:schemeClr val="accent6">
                      <a:lumMod val="75000"/>
                    </a:schemeClr>
                  </a:solidFill>
                </a:rPr>
                <a:t>Images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1104" name="Group 1103">
            <a:extLst>
              <a:ext uri="{FF2B5EF4-FFF2-40B4-BE49-F238E27FC236}">
                <a16:creationId xmlns:a16="http://schemas.microsoft.com/office/drawing/2014/main" id="{E8EEFDED-A3B6-AC54-6F5E-53DDF7BC9EBE}"/>
              </a:ext>
            </a:extLst>
          </p:cNvPr>
          <p:cNvGrpSpPr/>
          <p:nvPr/>
        </p:nvGrpSpPr>
        <p:grpSpPr>
          <a:xfrm>
            <a:off x="8183903" y="4408134"/>
            <a:ext cx="2397311" cy="1317864"/>
            <a:chOff x="8183903" y="4492214"/>
            <a:chExt cx="2397311" cy="1317864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2A281CE6-EF56-0660-4CE0-02690B07C3BE}"/>
                </a:ext>
              </a:extLst>
            </p:cNvPr>
            <p:cNvSpPr/>
            <p:nvPr/>
          </p:nvSpPr>
          <p:spPr>
            <a:xfrm>
              <a:off x="8183903" y="4571742"/>
              <a:ext cx="2175792" cy="1238336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8" name="Picture 14" descr="Container - Free transport icons">
              <a:extLst>
                <a:ext uri="{FF2B5EF4-FFF2-40B4-BE49-F238E27FC236}">
                  <a16:creationId xmlns:a16="http://schemas.microsoft.com/office/drawing/2014/main" id="{4452D05A-9682-6EAD-457C-58E7C23684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1919" y="4534946"/>
              <a:ext cx="433126" cy="467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E8C9ED-E01F-5E08-8CDD-715757521765}"/>
                </a:ext>
              </a:extLst>
            </p:cNvPr>
            <p:cNvSpPr txBox="1"/>
            <p:nvPr/>
          </p:nvSpPr>
          <p:spPr>
            <a:xfrm>
              <a:off x="8807381" y="4790213"/>
              <a:ext cx="1574569" cy="9357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</a:rPr>
                <a:t>Kind – K8</a:t>
              </a:r>
              <a:r>
                <a:rPr lang="lv-LV" sz="1200" dirty="0">
                  <a:solidFill>
                    <a:schemeClr val="tx2"/>
                  </a:solidFill>
                </a:rPr>
                <a:t>s</a:t>
              </a:r>
              <a:r>
                <a:rPr lang="en-US" sz="1200" dirty="0">
                  <a:solidFill>
                    <a:schemeClr val="tx2"/>
                  </a:solidFill>
                </a:rPr>
                <a:t> Clusters</a:t>
              </a:r>
              <a:endParaRPr lang="lv-LV" sz="1200" dirty="0">
                <a:solidFill>
                  <a:schemeClr val="tx2"/>
                </a:solidFill>
              </a:endParaRP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</a:rPr>
                <a:t>Registry 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</a:rPr>
                <a:t>Database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</a:rPr>
                <a:t>Kony Fabric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</a:rPr>
                <a:t>JBPM (Drools)</a:t>
              </a:r>
            </a:p>
          </p:txBody>
        </p:sp>
        <p:pic>
          <p:nvPicPr>
            <p:cNvPr id="1077" name="Picture 14" descr="Container - Free transport icons">
              <a:extLst>
                <a:ext uri="{FF2B5EF4-FFF2-40B4-BE49-F238E27FC236}">
                  <a16:creationId xmlns:a16="http://schemas.microsoft.com/office/drawing/2014/main" id="{759C5FB3-E2CC-B0F7-3387-4DE02E2589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5794" y="4801646"/>
              <a:ext cx="161132" cy="173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8" name="Picture 14" descr="Container - Free transport icons">
              <a:extLst>
                <a:ext uri="{FF2B5EF4-FFF2-40B4-BE49-F238E27FC236}">
                  <a16:creationId xmlns:a16="http://schemas.microsoft.com/office/drawing/2014/main" id="{4D6917B9-7E33-DCE4-0449-90DE61933B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5794" y="4992146"/>
              <a:ext cx="161132" cy="173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9" name="Picture 14" descr="Container - Free transport icons">
              <a:extLst>
                <a:ext uri="{FF2B5EF4-FFF2-40B4-BE49-F238E27FC236}">
                  <a16:creationId xmlns:a16="http://schemas.microsoft.com/office/drawing/2014/main" id="{493BB695-3B54-0808-68CD-4AC3F97882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5794" y="5173121"/>
              <a:ext cx="161132" cy="173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0" name="Picture 14" descr="Container - Free transport icons">
              <a:extLst>
                <a:ext uri="{FF2B5EF4-FFF2-40B4-BE49-F238E27FC236}">
                  <a16:creationId xmlns:a16="http://schemas.microsoft.com/office/drawing/2014/main" id="{4BA45E6C-73FB-268D-18AE-A0DB1B7BFC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5794" y="5354096"/>
              <a:ext cx="161132" cy="173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1" name="Picture 14" descr="Container - Free transport icons">
              <a:extLst>
                <a:ext uri="{FF2B5EF4-FFF2-40B4-BE49-F238E27FC236}">
                  <a16:creationId xmlns:a16="http://schemas.microsoft.com/office/drawing/2014/main" id="{4D5852C2-15B5-3F8E-DA47-5181C903AC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5794" y="5525546"/>
              <a:ext cx="161132" cy="173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5" name="TextBox 1094">
              <a:extLst>
                <a:ext uri="{FF2B5EF4-FFF2-40B4-BE49-F238E27FC236}">
                  <a16:creationId xmlns:a16="http://schemas.microsoft.com/office/drawing/2014/main" id="{41920C31-8C94-4496-0F98-FF2D7F1163E0}"/>
                </a:ext>
              </a:extLst>
            </p:cNvPr>
            <p:cNvSpPr txBox="1"/>
            <p:nvPr/>
          </p:nvSpPr>
          <p:spPr>
            <a:xfrm>
              <a:off x="8965684" y="4492214"/>
              <a:ext cx="1615530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>
              <a:spAutoFit/>
              <a:sp3d extrusionH="57150">
                <a:bevelT w="82550" h="38100" prst="coolSlant"/>
              </a:sp3d>
            </a:bodyPr>
            <a:lstStyle/>
            <a:p>
              <a:r>
                <a:rPr lang="lv-LV" sz="1800" dirty="0">
                  <a:solidFill>
                    <a:schemeClr val="accent6">
                      <a:lumMod val="75000"/>
                    </a:schemeClr>
                  </a:solidFill>
                </a:rPr>
                <a:t>Containers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pic>
        <p:nvPicPr>
          <p:cNvPr id="1096" name="Picture 1095">
            <a:extLst>
              <a:ext uri="{FF2B5EF4-FFF2-40B4-BE49-F238E27FC236}">
                <a16:creationId xmlns:a16="http://schemas.microsoft.com/office/drawing/2014/main" id="{CC0755D2-B656-FA9F-AAE8-8C11B9441075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961" b="99020" l="5970" r="97015">
                        <a14:foregroundMark x1="94030" y1="32353" x2="94030" y2="32353"/>
                        <a14:foregroundMark x1="78358" y1="7843" x2="78358" y2="7843"/>
                        <a14:foregroundMark x1="58209" y1="37255" x2="58209" y2="37255"/>
                        <a14:foregroundMark x1="97761" y1="35294" x2="97761" y2="35294"/>
                        <a14:foregroundMark x1="98507" y1="35294" x2="98507" y2="35294"/>
                        <a14:foregroundMark x1="39552" y1="88235" x2="39552" y2="88235"/>
                        <a14:foregroundMark x1="23134" y1="93137" x2="23134" y2="93137"/>
                        <a14:foregroundMark x1="62687" y1="64706" x2="62687" y2="64706"/>
                        <a14:foregroundMark x1="59701" y1="63725" x2="59701" y2="63725"/>
                        <a14:foregroundMark x1="59701" y1="33333" x2="59701" y2="33333"/>
                        <a14:foregroundMark x1="66418" y1="26471" x2="66418" y2="26471"/>
                        <a14:foregroundMark x1="61940" y1="30392" x2="73134" y2="2941"/>
                        <a14:foregroundMark x1="73134" y1="2941" x2="73881" y2="2941"/>
                        <a14:foregroundMark x1="81343" y1="5882" x2="97015" y2="33333"/>
                        <a14:foregroundMark x1="97015" y1="33333" x2="97015" y2="34314"/>
                        <a14:foregroundMark x1="67910" y1="42157" x2="52239" y2="73529"/>
                        <a14:foregroundMark x1="52239" y1="73529" x2="49254" y2="75490"/>
                        <a14:foregroundMark x1="90299" y1="39216" x2="79851" y2="64706"/>
                        <a14:foregroundMark x1="79851" y1="64706" x2="58955" y2="82353"/>
                        <a14:foregroundMark x1="64925" y1="39216" x2="66418" y2="48039"/>
                        <a14:foregroundMark x1="97015" y1="38235" x2="91791" y2="36275"/>
                        <a14:foregroundMark x1="49254" y1="76471" x2="43284" y2="83333"/>
                        <a14:foregroundMark x1="64179" y1="82353" x2="50746" y2="89216"/>
                        <a14:foregroundMark x1="82836" y1="68627" x2="91045" y2="45098"/>
                        <a14:foregroundMark x1="61940" y1="38235" x2="57463" y2="31373"/>
                        <a14:foregroundMark x1="58955" y1="41176" x2="55224" y2="28431"/>
                        <a14:foregroundMark x1="22388" y1="95098" x2="20490" y2="95098"/>
                        <a14:foregroundMark x1="20896" y1="95098" x2="20552" y2="95211"/>
                        <a14:backgroundMark x1="22388" y1="90196" x2="22388" y2="90196"/>
                        <a14:backgroundMark x1="23134" y1="91176" x2="23134" y2="91176"/>
                        <a14:backgroundMark x1="22388" y1="91176" x2="22388" y2="91176"/>
                        <a14:backgroundMark x1="22388" y1="93137" x2="22388" y2="93137"/>
                        <a14:backgroundMark x1="23134" y1="92157" x2="23134" y2="92157"/>
                        <a14:backgroundMark x1="8955" y1="96078" x2="3731" y2="95098"/>
                        <a14:backgroundMark x1="19403" y1="93137" x2="15672" y2="94118"/>
                        <a14:backgroundMark x1="20896" y1="97059" x2="17910" y2="980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0378" y="3136670"/>
            <a:ext cx="1658262" cy="1753367"/>
          </a:xfrm>
          <a:prstGeom prst="rect">
            <a:avLst/>
          </a:prstGeom>
        </p:spPr>
      </p:pic>
      <p:grpSp>
        <p:nvGrpSpPr>
          <p:cNvPr id="1115" name="Group 1114">
            <a:extLst>
              <a:ext uri="{FF2B5EF4-FFF2-40B4-BE49-F238E27FC236}">
                <a16:creationId xmlns:a16="http://schemas.microsoft.com/office/drawing/2014/main" id="{12BC9069-0731-75CC-D624-1B114FD021E4}"/>
              </a:ext>
            </a:extLst>
          </p:cNvPr>
          <p:cNvGrpSpPr/>
          <p:nvPr/>
        </p:nvGrpSpPr>
        <p:grpSpPr>
          <a:xfrm>
            <a:off x="1590674" y="957665"/>
            <a:ext cx="10116315" cy="2052288"/>
            <a:chOff x="1590674" y="957665"/>
            <a:chExt cx="10116315" cy="2052288"/>
          </a:xfrm>
        </p:grpSpPr>
        <p:grpSp>
          <p:nvGrpSpPr>
            <p:cNvPr id="1112" name="Group 1111">
              <a:extLst>
                <a:ext uri="{FF2B5EF4-FFF2-40B4-BE49-F238E27FC236}">
                  <a16:creationId xmlns:a16="http://schemas.microsoft.com/office/drawing/2014/main" id="{656F5F6B-9836-A7C0-DE6F-16F761115BD1}"/>
                </a:ext>
              </a:extLst>
            </p:cNvPr>
            <p:cNvGrpSpPr/>
            <p:nvPr/>
          </p:nvGrpSpPr>
          <p:grpSpPr>
            <a:xfrm>
              <a:off x="1590674" y="957665"/>
              <a:ext cx="10116315" cy="2052288"/>
              <a:chOff x="1590674" y="957665"/>
              <a:chExt cx="10116315" cy="2052288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231BF415-CB65-AE1E-0197-DB489C177CA8}"/>
                  </a:ext>
                </a:extLst>
              </p:cNvPr>
              <p:cNvSpPr/>
              <p:nvPr/>
            </p:nvSpPr>
            <p:spPr>
              <a:xfrm rot="5400000">
                <a:off x="1287067" y="1753090"/>
                <a:ext cx="1560470" cy="953256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t"/>
              <a:lstStyle/>
              <a:p>
                <a:r>
                  <a:rPr lang="en-US" sz="1200" dirty="0"/>
                  <a:t>Nginx - Ingress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2ABB12D-F953-C8D7-1FE9-BD0CEECCC2F5}"/>
                  </a:ext>
                </a:extLst>
              </p:cNvPr>
              <p:cNvSpPr/>
              <p:nvPr/>
            </p:nvSpPr>
            <p:spPr>
              <a:xfrm>
                <a:off x="2741378" y="957665"/>
                <a:ext cx="1983329" cy="958542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r"/>
                <a:r>
                  <a:rPr lang="lv-LV" sz="1200" dirty="0"/>
                  <a:t>t</a:t>
                </a:r>
                <a:r>
                  <a:rPr lang="en-US" sz="1200" dirty="0" err="1"/>
                  <a:t>ransact</a:t>
                </a:r>
                <a:endParaRPr lang="en-US" sz="1200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43A823D-68A8-C142-C683-F1E7EF0DA391}"/>
                  </a:ext>
                </a:extLst>
              </p:cNvPr>
              <p:cNvSpPr/>
              <p:nvPr/>
            </p:nvSpPr>
            <p:spPr>
              <a:xfrm>
                <a:off x="2745944" y="2038403"/>
                <a:ext cx="1981199" cy="97155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r"/>
                <a:r>
                  <a:rPr lang="lv-LV" sz="1200" dirty="0"/>
                  <a:t>ms-</a:t>
                </a:r>
                <a:r>
                  <a:rPr lang="en-US" sz="1200" dirty="0"/>
                  <a:t>adapter</a:t>
                </a:r>
                <a:r>
                  <a:rPr lang="lv-LV" sz="1200" dirty="0"/>
                  <a:t>service</a:t>
                </a:r>
                <a:endParaRPr lang="en-US" sz="1200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1DBD892-D177-9659-D53A-F7447224F1EB}"/>
                  </a:ext>
                </a:extLst>
              </p:cNvPr>
              <p:cNvSpPr/>
              <p:nvPr/>
            </p:nvSpPr>
            <p:spPr>
              <a:xfrm>
                <a:off x="9723660" y="2038403"/>
                <a:ext cx="1983329" cy="97155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r"/>
                <a:r>
                  <a:rPr lang="en-US" sz="1200" dirty="0" err="1"/>
                  <a:t>ms-virtualtable</a:t>
                </a:r>
                <a:endParaRPr lang="en-US" sz="1200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F7454C9-2577-0EA7-5D06-05B47AE1EB5D}"/>
                  </a:ext>
                </a:extLst>
              </p:cNvPr>
              <p:cNvSpPr/>
              <p:nvPr/>
            </p:nvSpPr>
            <p:spPr>
              <a:xfrm>
                <a:off x="7375339" y="1505381"/>
                <a:ext cx="1983329" cy="958541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r"/>
                <a:r>
                  <a:rPr lang="en-US" sz="1200" dirty="0" err="1"/>
                  <a:t>kafka</a:t>
                </a:r>
                <a:endParaRPr lang="en-US" sz="1200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BDA721A-0A8B-A9FE-F5D9-47D719D16C86}"/>
                  </a:ext>
                </a:extLst>
              </p:cNvPr>
              <p:cNvSpPr/>
              <p:nvPr/>
            </p:nvSpPr>
            <p:spPr>
              <a:xfrm>
                <a:off x="9706638" y="957666"/>
                <a:ext cx="1983330" cy="958541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r"/>
                <a:r>
                  <a:rPr lang="en-US" sz="1200" dirty="0" err="1"/>
                  <a:t>genericconfig</a:t>
                </a:r>
                <a:endParaRPr lang="en-US" sz="1200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370AC9E-C17D-4F34-03BC-08E16E80DD4A}"/>
                  </a:ext>
                </a:extLst>
              </p:cNvPr>
              <p:cNvSpPr/>
              <p:nvPr/>
            </p:nvSpPr>
            <p:spPr>
              <a:xfrm>
                <a:off x="5072677" y="1505381"/>
                <a:ext cx="1981199" cy="97155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r"/>
                <a:r>
                  <a:rPr lang="lv-LV" sz="1200" dirty="0"/>
                  <a:t>a</a:t>
                </a:r>
                <a:r>
                  <a:rPr lang="en-US" sz="1200" dirty="0" err="1"/>
                  <a:t>ctivemq</a:t>
                </a:r>
                <a:endParaRPr lang="en-US" sz="1200" dirty="0"/>
              </a:p>
            </p:txBody>
          </p:sp>
          <p:pic>
            <p:nvPicPr>
              <p:cNvPr id="1040" name="Picture 16" descr="Kubernetes Pods: An Introduction. What is a K8s pod? | by Ajeet Rai | Medium">
                <a:extLst>
                  <a:ext uri="{FF2B5EF4-FFF2-40B4-BE49-F238E27FC236}">
                    <a16:creationId xmlns:a16="http://schemas.microsoft.com/office/drawing/2014/main" id="{20039825-B86C-4CFE-6CFE-DB3DCD4CDB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28408" y="1782187"/>
                <a:ext cx="549411" cy="534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16" descr="Kubernetes Pods: An Introduction. What is a K8s pod? | by Ajeet Rai | Medium">
                <a:extLst>
                  <a:ext uri="{FF2B5EF4-FFF2-40B4-BE49-F238E27FC236}">
                    <a16:creationId xmlns:a16="http://schemas.microsoft.com/office/drawing/2014/main" id="{0DB61BB0-C9F8-C97D-1294-6A3B423E0D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98529" y="1205895"/>
                <a:ext cx="575757" cy="5600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16" descr="Kubernetes Pods: An Introduction. What is a K8s pod? | by Ajeet Rai | Medium">
                <a:extLst>
                  <a:ext uri="{FF2B5EF4-FFF2-40B4-BE49-F238E27FC236}">
                    <a16:creationId xmlns:a16="http://schemas.microsoft.com/office/drawing/2014/main" id="{D955A864-294F-27DD-5E55-8E2F4C4488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48814" y="1225492"/>
                <a:ext cx="575757" cy="5600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16" descr="Kubernetes Pods: An Introduction. What is a K8s pod? | by Ajeet Rai | Medium">
                <a:extLst>
                  <a:ext uri="{FF2B5EF4-FFF2-40B4-BE49-F238E27FC236}">
                    <a16:creationId xmlns:a16="http://schemas.microsoft.com/office/drawing/2014/main" id="{55A22341-1E50-B665-2376-E85BAD757F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74831" y="1216148"/>
                <a:ext cx="575757" cy="5600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16" descr="Kubernetes Pods: An Introduction. What is a K8s pod? | by Ajeet Rai | Medium">
                <a:extLst>
                  <a:ext uri="{FF2B5EF4-FFF2-40B4-BE49-F238E27FC236}">
                    <a16:creationId xmlns:a16="http://schemas.microsoft.com/office/drawing/2014/main" id="{065DADCA-EFE7-85E7-5C47-3337B5D500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37774" y="1795231"/>
                <a:ext cx="549411" cy="534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16" descr="Kubernetes Pods: An Introduction. What is a K8s pod? | by Ajeet Rai | Medium">
                <a:extLst>
                  <a:ext uri="{FF2B5EF4-FFF2-40B4-BE49-F238E27FC236}">
                    <a16:creationId xmlns:a16="http://schemas.microsoft.com/office/drawing/2014/main" id="{C11FB774-F861-C061-99DA-7B015BFD11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35892" y="1804343"/>
                <a:ext cx="549411" cy="534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16" descr="Kubernetes Pods: An Introduction. What is a K8s pod? | by Ajeet Rai | Medium">
                <a:extLst>
                  <a:ext uri="{FF2B5EF4-FFF2-40B4-BE49-F238E27FC236}">
                    <a16:creationId xmlns:a16="http://schemas.microsoft.com/office/drawing/2014/main" id="{ADD8327E-DAC3-F231-1E37-94D7E2FD17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09365" y="1270622"/>
                <a:ext cx="549411" cy="534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16" descr="Kubernetes Pods: An Introduction. What is a K8s pod? | by Ajeet Rai | Medium">
                <a:extLst>
                  <a:ext uri="{FF2B5EF4-FFF2-40B4-BE49-F238E27FC236}">
                    <a16:creationId xmlns:a16="http://schemas.microsoft.com/office/drawing/2014/main" id="{76E79365-525E-5D74-AFB2-52E96E3FA1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7773" y="1270622"/>
                <a:ext cx="549411" cy="534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16" descr="Kubernetes Pods: An Introduction. What is a K8s pod? | by Ajeet Rai | Medium">
                <a:extLst>
                  <a:ext uri="{FF2B5EF4-FFF2-40B4-BE49-F238E27FC236}">
                    <a16:creationId xmlns:a16="http://schemas.microsoft.com/office/drawing/2014/main" id="{BB4D7D90-320D-3EF3-2D6C-4BC672D39D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08308" y="2342058"/>
                <a:ext cx="549411" cy="534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6" descr="Kubernetes Pods: An Introduction. What is a K8s pod? | by Ajeet Rai | Medium">
                <a:extLst>
                  <a:ext uri="{FF2B5EF4-FFF2-40B4-BE49-F238E27FC236}">
                    <a16:creationId xmlns:a16="http://schemas.microsoft.com/office/drawing/2014/main" id="{AD5BE04F-0147-1B09-8E5F-D0C1ED80A2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66142" y="2345306"/>
                <a:ext cx="549411" cy="534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16" descr="Kubernetes Pods: An Introduction. What is a K8s pod? | by Ajeet Rai | Medium">
                <a:extLst>
                  <a:ext uri="{FF2B5EF4-FFF2-40B4-BE49-F238E27FC236}">
                    <a16:creationId xmlns:a16="http://schemas.microsoft.com/office/drawing/2014/main" id="{8D4666C2-6050-C439-BC1A-C9617B5674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0378" y="2344707"/>
                <a:ext cx="549411" cy="534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16" descr="Kubernetes Pods: An Introduction. What is a K8s pod? | by Ajeet Rai | Medium">
                <a:extLst>
                  <a:ext uri="{FF2B5EF4-FFF2-40B4-BE49-F238E27FC236}">
                    <a16:creationId xmlns:a16="http://schemas.microsoft.com/office/drawing/2014/main" id="{995C1DE2-A2D6-5A5A-39F1-F2622914A1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62654" y="2335780"/>
                <a:ext cx="549411" cy="534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16" descr="Kubernetes Pods: An Introduction. What is a K8s pod? | by Ajeet Rai | Medium">
                <a:extLst>
                  <a:ext uri="{FF2B5EF4-FFF2-40B4-BE49-F238E27FC236}">
                    <a16:creationId xmlns:a16="http://schemas.microsoft.com/office/drawing/2014/main" id="{D2381353-2FBC-987F-79FC-0A1B099940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76522" y="2153253"/>
                <a:ext cx="549411" cy="534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08D8202-2C85-AB24-DF1E-921F7D9BD72C}"/>
                  </a:ext>
                </a:extLst>
              </p:cNvPr>
              <p:cNvSpPr txBox="1"/>
              <p:nvPr/>
            </p:nvSpPr>
            <p:spPr>
              <a:xfrm>
                <a:off x="2888386" y="1205895"/>
                <a:ext cx="414092" cy="243588"/>
              </a:xfrm>
              <a:prstGeom prst="rect">
                <a:avLst/>
              </a:prstGeom>
              <a:gradFill flip="none" rotWithShape="1">
                <a:gsLst>
                  <a:gs pos="47000">
                    <a:srgbClr val="9CC1E8">
                      <a:alpha val="51000"/>
                    </a:srgbClr>
                  </a:gs>
                  <a:gs pos="0">
                    <a:schemeClr val="accent4">
                      <a:alpha val="71000"/>
                    </a:schemeClr>
                  </a:gs>
                  <a:gs pos="100000">
                    <a:srgbClr val="7EAEE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lv-LV" sz="1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App</a:t>
                </a:r>
                <a:endParaRPr lang="en-US" sz="1400" dirty="0">
                  <a:solidFill>
                    <a:schemeClr val="accent6">
                      <a:lumMod val="60000"/>
                      <a:lumOff val="4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4EFB61-F425-8E0C-7A12-DE238BA8051D}"/>
                  </a:ext>
                </a:extLst>
              </p:cNvPr>
              <p:cNvSpPr txBox="1"/>
              <p:nvPr/>
            </p:nvSpPr>
            <p:spPr>
              <a:xfrm>
                <a:off x="3538010" y="1193081"/>
                <a:ext cx="414092" cy="243588"/>
              </a:xfrm>
              <a:prstGeom prst="rect">
                <a:avLst/>
              </a:prstGeom>
              <a:gradFill flip="none" rotWithShape="1">
                <a:gsLst>
                  <a:gs pos="47000">
                    <a:srgbClr val="9CC1E8">
                      <a:alpha val="51000"/>
                    </a:srgbClr>
                  </a:gs>
                  <a:gs pos="0">
                    <a:schemeClr val="accent4">
                      <a:alpha val="71000"/>
                    </a:schemeClr>
                  </a:gs>
                  <a:gs pos="100000">
                    <a:srgbClr val="7EAEE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lv-LV" sz="1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Web</a:t>
                </a:r>
                <a:endParaRPr lang="en-US" sz="1400" dirty="0">
                  <a:solidFill>
                    <a:schemeClr val="accent6">
                      <a:lumMod val="60000"/>
                      <a:lumOff val="4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2B86955-27EA-068B-5EC1-B9D6469BA2B5}"/>
                  </a:ext>
                </a:extLst>
              </p:cNvPr>
              <p:cNvSpPr txBox="1"/>
              <p:nvPr/>
            </p:nvSpPr>
            <p:spPr>
              <a:xfrm>
                <a:off x="4164480" y="1193081"/>
                <a:ext cx="414092" cy="243588"/>
              </a:xfrm>
              <a:prstGeom prst="rect">
                <a:avLst/>
              </a:prstGeom>
              <a:gradFill flip="none" rotWithShape="1">
                <a:gsLst>
                  <a:gs pos="47000">
                    <a:srgbClr val="9CC1E8">
                      <a:alpha val="51000"/>
                    </a:srgbClr>
                  </a:gs>
                  <a:gs pos="0">
                    <a:schemeClr val="accent4">
                      <a:alpha val="71000"/>
                    </a:schemeClr>
                  </a:gs>
                  <a:gs pos="100000">
                    <a:srgbClr val="7EAEE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lv-LV" sz="1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API</a:t>
                </a:r>
                <a:endParaRPr lang="en-US" sz="1400" dirty="0">
                  <a:solidFill>
                    <a:schemeClr val="accent6">
                      <a:lumMod val="60000"/>
                      <a:lumOff val="4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pic>
          <p:nvPicPr>
            <p:cNvPr id="1113" name="Picture 1112">
              <a:extLst>
                <a:ext uri="{FF2B5EF4-FFF2-40B4-BE49-F238E27FC236}">
                  <a16:creationId xmlns:a16="http://schemas.microsoft.com/office/drawing/2014/main" id="{A3A4DA15-2BC4-C873-83E2-0821163E2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77" b="92308" l="7813" r="92188">
                          <a14:foregroundMark x1="48438" y1="46154" x2="48438" y2="46154"/>
                          <a14:foregroundMark x1="57813" y1="75385" x2="57813" y2="75385"/>
                          <a14:foregroundMark x1="48438" y1="66154" x2="48438" y2="66154"/>
                          <a14:foregroundMark x1="65625" y1="63077" x2="65625" y2="63077"/>
                          <a14:foregroundMark x1="65625" y1="63077" x2="32813" y2="30769"/>
                          <a14:foregroundMark x1="64063" y1="29231" x2="64063" y2="46154"/>
                          <a14:foregroundMark x1="84375" y1="15385" x2="84375" y2="7692"/>
                          <a14:foregroundMark x1="92188" y1="21538" x2="92188" y2="21538"/>
                          <a14:foregroundMark x1="60938" y1="6154" x2="60938" y2="6154"/>
                          <a14:foregroundMark x1="46875" y1="4615" x2="46875" y2="4615"/>
                          <a14:foregroundMark x1="34375" y1="9231" x2="34375" y2="9231"/>
                          <a14:foregroundMark x1="21875" y1="6154" x2="21875" y2="6154"/>
                          <a14:foregroundMark x1="10938" y1="6154" x2="10938" y2="6154"/>
                          <a14:foregroundMark x1="7813" y1="15385" x2="7813" y2="15385"/>
                          <a14:foregroundMark x1="10938" y1="36923" x2="10938" y2="36923"/>
                          <a14:foregroundMark x1="10938" y1="58462" x2="10938" y2="58462"/>
                          <a14:foregroundMark x1="12500" y1="70769" x2="12500" y2="70769"/>
                          <a14:foregroundMark x1="68750" y1="90769" x2="68750" y2="90769"/>
                          <a14:foregroundMark x1="89063" y1="84615" x2="90625" y2="84615"/>
                          <a14:foregroundMark x1="84375" y1="92308" x2="84375" y2="92308"/>
                          <a14:foregroundMark x1="39063" y1="67692" x2="37500" y2="60000"/>
                          <a14:foregroundMark x1="48438" y1="10769" x2="48438" y2="10769"/>
                          <a14:backgroundMark x1="48438" y1="3077" x2="48438" y2="3077"/>
                          <a14:backgroundMark x1="67188" y1="6154" x2="67188" y2="6154"/>
                          <a14:backgroundMark x1="62500" y1="4615" x2="62500" y2="46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302586" y="2774115"/>
              <a:ext cx="172618" cy="175314"/>
            </a:xfrm>
            <a:prstGeom prst="rect">
              <a:avLst/>
            </a:prstGeom>
          </p:spPr>
        </p:pic>
        <p:pic>
          <p:nvPicPr>
            <p:cNvPr id="1114" name="Picture 1113">
              <a:extLst>
                <a:ext uri="{FF2B5EF4-FFF2-40B4-BE49-F238E27FC236}">
                  <a16:creationId xmlns:a16="http://schemas.microsoft.com/office/drawing/2014/main" id="{16BD1CDC-DD56-87DE-D740-AC7D2A6CD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77" b="92308" l="7813" r="92188">
                          <a14:foregroundMark x1="48438" y1="46154" x2="48438" y2="46154"/>
                          <a14:foregroundMark x1="57813" y1="75385" x2="57813" y2="75385"/>
                          <a14:foregroundMark x1="48438" y1="66154" x2="48438" y2="66154"/>
                          <a14:foregroundMark x1="65625" y1="63077" x2="65625" y2="63077"/>
                          <a14:foregroundMark x1="65625" y1="63077" x2="32813" y2="30769"/>
                          <a14:foregroundMark x1="64063" y1="29231" x2="64063" y2="46154"/>
                          <a14:foregroundMark x1="84375" y1="15385" x2="84375" y2="7692"/>
                          <a14:foregroundMark x1="92188" y1="21538" x2="92188" y2="21538"/>
                          <a14:foregroundMark x1="60938" y1="6154" x2="60938" y2="6154"/>
                          <a14:foregroundMark x1="46875" y1="4615" x2="46875" y2="4615"/>
                          <a14:foregroundMark x1="34375" y1="9231" x2="34375" y2="9231"/>
                          <a14:foregroundMark x1="21875" y1="6154" x2="21875" y2="6154"/>
                          <a14:foregroundMark x1="10938" y1="6154" x2="10938" y2="6154"/>
                          <a14:foregroundMark x1="7813" y1="15385" x2="7813" y2="15385"/>
                          <a14:foregroundMark x1="10938" y1="36923" x2="10938" y2="36923"/>
                          <a14:foregroundMark x1="10938" y1="58462" x2="10938" y2="58462"/>
                          <a14:foregroundMark x1="12500" y1="70769" x2="12500" y2="70769"/>
                          <a14:foregroundMark x1="68750" y1="90769" x2="68750" y2="90769"/>
                          <a14:foregroundMark x1="89063" y1="84615" x2="90625" y2="84615"/>
                          <a14:foregroundMark x1="84375" y1="92308" x2="84375" y2="92308"/>
                          <a14:foregroundMark x1="39063" y1="67692" x2="37500" y2="60000"/>
                          <a14:foregroundMark x1="48438" y1="10769" x2="48438" y2="10769"/>
                          <a14:backgroundMark x1="48438" y1="3077" x2="48438" y2="3077"/>
                          <a14:backgroundMark x1="67188" y1="6154" x2="67188" y2="6154"/>
                          <a14:backgroundMark x1="62500" y1="4615" x2="62500" y2="46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134010" y="2241961"/>
              <a:ext cx="172618" cy="175314"/>
            </a:xfrm>
            <a:prstGeom prst="rect">
              <a:avLst/>
            </a:prstGeom>
          </p:spPr>
        </p:pic>
      </p:grp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C5F4579E-CA22-B06D-7A98-A14BA527FC69}"/>
              </a:ext>
            </a:extLst>
          </p:cNvPr>
          <p:cNvCxnSpPr/>
          <p:nvPr/>
        </p:nvCxnSpPr>
        <p:spPr>
          <a:xfrm flipH="1">
            <a:off x="8710597" y="4891302"/>
            <a:ext cx="1620946" cy="0"/>
          </a:xfrm>
          <a:prstGeom prst="line">
            <a:avLst/>
          </a:prstGeom>
          <a:ln w="12700">
            <a:solidFill>
              <a:srgbClr val="537BA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396EB3BB-60C2-7B6F-76AA-3FED9906A2B7}"/>
              </a:ext>
            </a:extLst>
          </p:cNvPr>
          <p:cNvCxnSpPr/>
          <p:nvPr/>
        </p:nvCxnSpPr>
        <p:spPr>
          <a:xfrm flipH="1">
            <a:off x="8715857" y="5075232"/>
            <a:ext cx="1620946" cy="0"/>
          </a:xfrm>
          <a:prstGeom prst="line">
            <a:avLst/>
          </a:prstGeom>
          <a:ln w="12700">
            <a:solidFill>
              <a:srgbClr val="537BA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88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034D6D-3514-43F0-B3AC-EE85CFD22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B3F33A-0042-7582-6CF8-D2B1DC5F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6E79AB-2615-DF74-C400-71DEAFAEF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361449"/>
            <a:ext cx="10808209" cy="307777"/>
          </a:xfrm>
        </p:spPr>
        <p:txBody>
          <a:bodyPr/>
          <a:lstStyle/>
          <a:p>
            <a:r>
              <a:rPr lang="en-US" dirty="0"/>
              <a:t>Complete Step by Step Installation – Blue book Link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EA782E24-903E-A001-13D5-A286BD58BCF9}"/>
              </a:ext>
            </a:extLst>
          </p:cNvPr>
          <p:cNvSpPr txBox="1">
            <a:spLocks/>
          </p:cNvSpPr>
          <p:nvPr/>
        </p:nvSpPr>
        <p:spPr>
          <a:xfrm>
            <a:off x="457197" y="2310384"/>
            <a:ext cx="12068178" cy="67094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C42FA6-8C9E-8782-0C38-C8FC9BD6FF98}"/>
              </a:ext>
            </a:extLst>
          </p:cNvPr>
          <p:cNvSpPr txBox="1"/>
          <p:nvPr/>
        </p:nvSpPr>
        <p:spPr>
          <a:xfrm>
            <a:off x="457197" y="1403306"/>
            <a:ext cx="10458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http://10.232.210.19:8090/display/temenostech/On+Kubernetes+%28K8s%29+on+Prem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17837C3-9913-A3A7-8C61-8A58B108BDFE}"/>
              </a:ext>
            </a:extLst>
          </p:cNvPr>
          <p:cNvSpPr txBox="1">
            <a:spLocks/>
          </p:cNvSpPr>
          <p:nvPr/>
        </p:nvSpPr>
        <p:spPr>
          <a:xfrm>
            <a:off x="457196" y="2310384"/>
            <a:ext cx="10808209" cy="332571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Dev Ops – Automation</a:t>
            </a:r>
          </a:p>
          <a:p>
            <a:endParaRPr lang="en-US" dirty="0"/>
          </a:p>
          <a:p>
            <a:r>
              <a:rPr lang="en-US" b="0" i="1" dirty="0"/>
              <a:t>We are in the process of automating all the steps in our Lab using Ansible and Terraform.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29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2ACCE0E-B208-535E-3134-AC9552896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A48C9D-D15E-F05E-B07E-881728ECB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201DAC-050F-1912-EF0A-1E16AC847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Features of Extensibility Framework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A3AF014-07F4-9D3E-3940-C1D6F111AC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1150808"/>
              </p:ext>
            </p:extLst>
          </p:nvPr>
        </p:nvGraphicFramePr>
        <p:xfrm>
          <a:off x="809296" y="1236911"/>
          <a:ext cx="10088859" cy="4384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8073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F77030-95F1-AA3B-17B2-0B6122926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ABE56C-D95C-A55B-9FD6-F1F330C2E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23FD14-9CFF-D1CB-5586-04EFA47C3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74712"/>
            <a:ext cx="10808209" cy="307777"/>
          </a:xfrm>
        </p:spPr>
        <p:txBody>
          <a:bodyPr/>
          <a:lstStyle/>
          <a:p>
            <a:r>
              <a:rPr lang="en-US" dirty="0"/>
              <a:t>L3 Possibilities – Functional points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0DBE63A-01F3-D9EA-DF33-CDC617ABB8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605459"/>
              </p:ext>
            </p:extLst>
          </p:nvPr>
        </p:nvGraphicFramePr>
        <p:xfrm>
          <a:off x="457198" y="532166"/>
          <a:ext cx="10808208" cy="540533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702052">
                  <a:extLst>
                    <a:ext uri="{9D8B030D-6E8A-4147-A177-3AD203B41FA5}">
                      <a16:colId xmlns:a16="http://schemas.microsoft.com/office/drawing/2014/main" val="3572071948"/>
                    </a:ext>
                  </a:extLst>
                </a:gridCol>
                <a:gridCol w="2702052">
                  <a:extLst>
                    <a:ext uri="{9D8B030D-6E8A-4147-A177-3AD203B41FA5}">
                      <a16:colId xmlns:a16="http://schemas.microsoft.com/office/drawing/2014/main" val="3812260271"/>
                    </a:ext>
                  </a:extLst>
                </a:gridCol>
                <a:gridCol w="2702052">
                  <a:extLst>
                    <a:ext uri="{9D8B030D-6E8A-4147-A177-3AD203B41FA5}">
                      <a16:colId xmlns:a16="http://schemas.microsoft.com/office/drawing/2014/main" val="943683723"/>
                    </a:ext>
                  </a:extLst>
                </a:gridCol>
                <a:gridCol w="2702052">
                  <a:extLst>
                    <a:ext uri="{9D8B030D-6E8A-4147-A177-3AD203B41FA5}">
                      <a16:colId xmlns:a16="http://schemas.microsoft.com/office/drawing/2014/main" val="4027150771"/>
                    </a:ext>
                  </a:extLst>
                </a:gridCol>
              </a:tblGrid>
              <a:tr h="250882">
                <a:tc>
                  <a:txBody>
                    <a:bodyPr/>
                    <a:lstStyle/>
                    <a:p>
                      <a:r>
                        <a:rPr lang="en-US" sz="1100" dirty="0"/>
                        <a:t>Function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EF Component 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EF 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Cognizant 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4991"/>
                  </a:ext>
                </a:extLst>
              </a:tr>
              <a:tr h="339670">
                <a:tc>
                  <a:txBody>
                    <a:bodyPr/>
                    <a:lstStyle/>
                    <a:p>
                      <a:r>
                        <a:rPr lang="en-US" sz="1100" dirty="0"/>
                        <a:t>Local Reference Field Creation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Data Extension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Temenos Work Bench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596891"/>
                  </a:ext>
                </a:extLst>
              </a:tr>
              <a:tr h="674261">
                <a:tc>
                  <a:txBody>
                    <a:bodyPr/>
                    <a:lstStyle/>
                    <a:p>
                      <a:r>
                        <a:rPr lang="en-US" sz="1100" dirty="0"/>
                        <a:t>Local Application Creation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Data 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Virtual Table Micro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Based on requirement , we might also end up using EB.TABLE.DEFINITION for L3 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701728"/>
                  </a:ext>
                </a:extLst>
              </a:tr>
              <a:tr h="413218">
                <a:tc>
                  <a:txBody>
                    <a:bodyPr/>
                    <a:lstStyle/>
                    <a:p>
                      <a:r>
                        <a:rPr lang="en-US" sz="1100" dirty="0"/>
                        <a:t>Field Default / Validation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Validation and Payload Enrichments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Rules Engine (Drools), Regular Expression(Regex) , Python 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3368504"/>
                  </a:ext>
                </a:extLst>
              </a:tr>
              <a:tr h="575554">
                <a:tc>
                  <a:txBody>
                    <a:bodyPr/>
                    <a:lstStyle/>
                    <a:p>
                      <a:r>
                        <a:rPr lang="en-US" sz="1100" dirty="0"/>
                        <a:t>Updating Local 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Python 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Python 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Need to use Rest APIs for updating the applications, it can also be Transact 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937179"/>
                  </a:ext>
                </a:extLst>
              </a:tr>
              <a:tr h="377586">
                <a:tc>
                  <a:txBody>
                    <a:bodyPr/>
                    <a:lstStyle/>
                    <a:p>
                      <a:r>
                        <a:rPr lang="en-US" sz="1100" dirty="0"/>
                        <a:t>Application Exits (AA, TPH, Wealth)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Whitelist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517846"/>
                  </a:ext>
                </a:extLst>
              </a:tr>
              <a:tr h="525923">
                <a:tc>
                  <a:txBody>
                    <a:bodyPr/>
                    <a:lstStyle/>
                    <a:p>
                      <a:r>
                        <a:rPr lang="en-US" sz="1100" dirty="0"/>
                        <a:t>L3 Services / COB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Close of Business extension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L3 Java API 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Traditional TSA.SERVICE developed using Java and use TSA.SERVICE.COB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833942"/>
                  </a:ext>
                </a:extLst>
              </a:tr>
              <a:tr h="339670">
                <a:tc>
                  <a:txBody>
                    <a:bodyPr/>
                    <a:lstStyle/>
                    <a:p>
                      <a:r>
                        <a:rPr lang="en-US" sz="1100" dirty="0"/>
                        <a:t>New Version for UXPB /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API addition and Extension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Temenos Workbench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212300"/>
                  </a:ext>
                </a:extLst>
              </a:tr>
              <a:tr h="339670">
                <a:tc>
                  <a:txBody>
                    <a:bodyPr/>
                    <a:lstStyle/>
                    <a:p>
                      <a:r>
                        <a:rPr lang="en-US" sz="1100" dirty="0"/>
                        <a:t>New Enquiry for UXBP /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API addition and Extension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Temenos Workbench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571074"/>
                  </a:ext>
                </a:extLst>
              </a:tr>
              <a:tr h="575554">
                <a:tc>
                  <a:txBody>
                    <a:bodyPr/>
                    <a:lstStyle/>
                    <a:p>
                      <a:r>
                        <a:rPr lang="en-US" sz="1100" dirty="0" err="1"/>
                        <a:t>Nofile</a:t>
                      </a:r>
                      <a:r>
                        <a:rPr lang="en-US" sz="1100" dirty="0"/>
                        <a:t> Enquiries / Reporting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Reporting (TDH)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ODS –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SQL ( Semantic Query layer) – Can create the APIs to fetch the data from Operational Data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700708"/>
                  </a:ext>
                </a:extLst>
              </a:tr>
              <a:tr h="339670">
                <a:tc>
                  <a:txBody>
                    <a:bodyPr/>
                    <a:lstStyle/>
                    <a:p>
                      <a:r>
                        <a:rPr lang="en-US" sz="1100" dirty="0"/>
                        <a:t>Interfaces / Events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Adapter Micro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Adapter Micro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751858"/>
                  </a:ext>
                </a:extLst>
              </a:tr>
              <a:tr h="575554">
                <a:tc>
                  <a:txBody>
                    <a:bodyPr/>
                    <a:lstStyle/>
                    <a:p>
                      <a:r>
                        <a:rPr lang="en-US" sz="1100" dirty="0"/>
                        <a:t>Delivery related Components ( DE.MESSAGES, SWIFT, Statements etc.,)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Whitelisted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61898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9A85976-1680-065E-5037-F79FBD141B80}"/>
              </a:ext>
            </a:extLst>
          </p:cNvPr>
          <p:cNvSpPr txBox="1"/>
          <p:nvPr/>
        </p:nvSpPr>
        <p:spPr>
          <a:xfrm>
            <a:off x="457198" y="6124074"/>
            <a:ext cx="7002381" cy="2017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400" b="1" i="1" dirty="0">
                <a:solidFill>
                  <a:schemeClr val="tx2"/>
                </a:solidFill>
              </a:rPr>
              <a:t>You need to get the concurrence from Temenos EF advisory on your design </a:t>
            </a:r>
          </a:p>
        </p:txBody>
      </p:sp>
    </p:spTree>
    <p:extLst>
      <p:ext uri="{BB962C8B-B14F-4D97-AF65-F5344CB8AC3E}">
        <p14:creationId xmlns:p14="http://schemas.microsoft.com/office/powerpoint/2010/main" val="250094645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ognizant Colors 2022">
      <a:dk1>
        <a:srgbClr val="000048"/>
      </a:dk1>
      <a:lt1>
        <a:srgbClr val="FFFFFF"/>
      </a:lt1>
      <a:dk2>
        <a:srgbClr val="000048"/>
      </a:dk2>
      <a:lt2>
        <a:srgbClr val="FFFFFF"/>
      </a:lt2>
      <a:accent1>
        <a:srgbClr val="2E308E"/>
      </a:accent1>
      <a:accent2>
        <a:srgbClr val="7373D8"/>
      </a:accent2>
      <a:accent3>
        <a:srgbClr val="2F78C4"/>
      </a:accent3>
      <a:accent4>
        <a:srgbClr val="92BBE6"/>
      </a:accent4>
      <a:accent5>
        <a:srgbClr val="06C7CC"/>
      </a:accent5>
      <a:accent6>
        <a:srgbClr val="26EFE9"/>
      </a:accent6>
      <a:hlink>
        <a:srgbClr val="535659"/>
      </a:hlink>
      <a:folHlink>
        <a:srgbClr val="97999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600" dirty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gnizant_ppt_template_11mar2022  -  Read-Only" id="{CD57042C-6F5C-4E4A-AFD4-71CED7C38FAF}" vid="{86009849-575C-4DE9-A6E8-6CA67E0E9D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47995</TotalTime>
  <Words>4694</Words>
  <Application>Microsoft Office PowerPoint</Application>
  <PresentationFormat>Widescreen</PresentationFormat>
  <Paragraphs>818</Paragraphs>
  <Slides>55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Arial</vt:lpstr>
      <vt:lpstr>Calibri</vt:lpstr>
      <vt:lpstr>Cambria</vt:lpstr>
      <vt:lpstr>IBMPlexMono,  Courier New</vt:lpstr>
      <vt:lpstr>Inter</vt:lpstr>
      <vt:lpstr>Wingdings</vt:lpstr>
      <vt:lpstr>work-sans</vt:lpstr>
      <vt:lpstr>1_Office Theme</vt:lpstr>
      <vt:lpstr>Packager Shell Object</vt:lpstr>
      <vt:lpstr>Extensibility Framework</vt:lpstr>
      <vt:lpstr>Agenda</vt:lpstr>
      <vt:lpstr>Prerequisite</vt:lpstr>
      <vt:lpstr>Overview of Extensibility Framework</vt:lpstr>
      <vt:lpstr>High Level Architecture flow of various components </vt:lpstr>
      <vt:lpstr>Deployment Model in our Lab</vt:lpstr>
      <vt:lpstr>Complete Step by Step Installation – Blue book Link</vt:lpstr>
      <vt:lpstr>Key Features of Extensibility Framework</vt:lpstr>
      <vt:lpstr>L3 Possibilities – Functional points</vt:lpstr>
      <vt:lpstr>Let's do a deep dive in to EF</vt:lpstr>
      <vt:lpstr>Work Bench Overview</vt:lpstr>
      <vt:lpstr>Jump into Working Session</vt:lpstr>
      <vt:lpstr>Config Micro Service</vt:lpstr>
      <vt:lpstr>List of Core Group Ids used in IRIS - API</vt:lpstr>
      <vt:lpstr>Payload for com.temenos.irf.api.validations</vt:lpstr>
      <vt:lpstr>Config MS in API Extension</vt:lpstr>
      <vt:lpstr>Customer Onboarding</vt:lpstr>
      <vt:lpstr>Creating API using Work Bench </vt:lpstr>
      <vt:lpstr>PowerPoint Presentation</vt:lpstr>
      <vt:lpstr>Customer Onboarding</vt:lpstr>
      <vt:lpstr>API Inheritance</vt:lpstr>
      <vt:lpstr>Data Extension</vt:lpstr>
      <vt:lpstr>Auto Propagation</vt:lpstr>
      <vt:lpstr>PowerPoint Presentation</vt:lpstr>
      <vt:lpstr>Recap</vt:lpstr>
      <vt:lpstr>Customer Onboarding</vt:lpstr>
      <vt:lpstr>API Extension – Reg EX</vt:lpstr>
      <vt:lpstr>How to find the operation Id</vt:lpstr>
      <vt:lpstr>PowerPoint Presentation</vt:lpstr>
      <vt:lpstr>PowerPoint Presentation</vt:lpstr>
      <vt:lpstr>Customer Onboarding</vt:lpstr>
      <vt:lpstr>Python Script</vt:lpstr>
      <vt:lpstr>PowerPoint Presentation</vt:lpstr>
      <vt:lpstr>Virtual Table MS</vt:lpstr>
      <vt:lpstr>Customer Onboarding</vt:lpstr>
      <vt:lpstr>What we need to automate the default of HIDTA and HIFCA  </vt:lpstr>
      <vt:lpstr>PowerPoint Presentation</vt:lpstr>
      <vt:lpstr>Virtual Table Continued</vt:lpstr>
      <vt:lpstr>Virtual Table Continued</vt:lpstr>
      <vt:lpstr>Features of Virtual Table</vt:lpstr>
      <vt:lpstr>Validation Data Types</vt:lpstr>
      <vt:lpstr>Script Extension</vt:lpstr>
      <vt:lpstr>Command Ingester</vt:lpstr>
      <vt:lpstr>Configuration based Ingester</vt:lpstr>
      <vt:lpstr>Custom Selection Criteria</vt:lpstr>
      <vt:lpstr>PowerPoint Presentation</vt:lpstr>
      <vt:lpstr>Customer Onboarding</vt:lpstr>
      <vt:lpstr>How do we do it ?</vt:lpstr>
      <vt:lpstr>Drools – Rules Engine</vt:lpstr>
      <vt:lpstr>PowerPoint Presentation</vt:lpstr>
      <vt:lpstr>Adapter MS </vt:lpstr>
      <vt:lpstr>Adapter MS – Supported Patterns Out of Box </vt:lpstr>
      <vt:lpstr>Adapter MS – In Simple workflow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Tools &amp; Accelerators  Road ahead</dc:title>
  <dc:creator>Thangavelu, Saravanan (Cognizant)</dc:creator>
  <cp:lastModifiedBy>Thangavelu, Saravanan (Cognizant)</cp:lastModifiedBy>
  <cp:revision>7</cp:revision>
  <dcterms:created xsi:type="dcterms:W3CDTF">2022-08-12T14:29:15Z</dcterms:created>
  <dcterms:modified xsi:type="dcterms:W3CDTF">2023-09-20T11:27:01Z</dcterms:modified>
</cp:coreProperties>
</file>